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8"/>
  </p:notesMasterIdLst>
  <p:sldIdLst>
    <p:sldId id="260" r:id="rId2"/>
    <p:sldId id="441" r:id="rId3"/>
    <p:sldId id="262" r:id="rId4"/>
    <p:sldId id="263" r:id="rId5"/>
    <p:sldId id="280" r:id="rId6"/>
    <p:sldId id="276" r:id="rId7"/>
    <p:sldId id="277" r:id="rId8"/>
    <p:sldId id="278" r:id="rId9"/>
    <p:sldId id="279" r:id="rId10"/>
    <p:sldId id="281" r:id="rId11"/>
    <p:sldId id="449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442" r:id="rId26"/>
    <p:sldId id="443" r:id="rId27"/>
    <p:sldId id="444" r:id="rId28"/>
    <p:sldId id="445" r:id="rId29"/>
    <p:sldId id="446" r:id="rId30"/>
    <p:sldId id="447" r:id="rId31"/>
    <p:sldId id="448" r:id="rId32"/>
    <p:sldId id="282" r:id="rId33"/>
    <p:sldId id="386" r:id="rId34"/>
    <p:sldId id="387" r:id="rId35"/>
    <p:sldId id="388" r:id="rId36"/>
    <p:sldId id="389" r:id="rId37"/>
    <p:sldId id="390" r:id="rId38"/>
    <p:sldId id="391" r:id="rId39"/>
    <p:sldId id="283" r:id="rId40"/>
    <p:sldId id="396" r:id="rId41"/>
    <p:sldId id="397" r:id="rId42"/>
    <p:sldId id="398" r:id="rId43"/>
    <p:sldId id="284" r:id="rId44"/>
    <p:sldId id="392" r:id="rId45"/>
    <p:sldId id="393" r:id="rId46"/>
    <p:sldId id="394" r:id="rId47"/>
    <p:sldId id="395" r:id="rId48"/>
    <p:sldId id="285" r:id="rId49"/>
    <p:sldId id="379" r:id="rId50"/>
    <p:sldId id="380" r:id="rId51"/>
    <p:sldId id="381" r:id="rId52"/>
    <p:sldId id="382" r:id="rId53"/>
    <p:sldId id="383" r:id="rId54"/>
    <p:sldId id="384" r:id="rId55"/>
    <p:sldId id="385" r:id="rId56"/>
    <p:sldId id="286" r:id="rId57"/>
    <p:sldId id="349" r:id="rId58"/>
    <p:sldId id="350" r:id="rId59"/>
    <p:sldId id="351" r:id="rId60"/>
    <p:sldId id="352" r:id="rId61"/>
    <p:sldId id="353" r:id="rId62"/>
    <p:sldId id="354" r:id="rId63"/>
    <p:sldId id="355" r:id="rId64"/>
    <p:sldId id="356" r:id="rId65"/>
    <p:sldId id="357" r:id="rId66"/>
    <p:sldId id="358" r:id="rId67"/>
    <p:sldId id="287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288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289" r:id="rId92"/>
    <p:sldId id="369" r:id="rId93"/>
    <p:sldId id="370" r:id="rId94"/>
    <p:sldId id="371" r:id="rId95"/>
    <p:sldId id="372" r:id="rId96"/>
    <p:sldId id="373" r:id="rId97"/>
    <p:sldId id="374" r:id="rId98"/>
    <p:sldId id="375" r:id="rId99"/>
    <p:sldId id="376" r:id="rId100"/>
    <p:sldId id="377" r:id="rId101"/>
    <p:sldId id="378" r:id="rId102"/>
    <p:sldId id="290" r:id="rId103"/>
    <p:sldId id="429" r:id="rId104"/>
    <p:sldId id="430" r:id="rId105"/>
    <p:sldId id="431" r:id="rId106"/>
    <p:sldId id="432" r:id="rId107"/>
    <p:sldId id="433" r:id="rId108"/>
    <p:sldId id="291" r:id="rId109"/>
    <p:sldId id="327" r:id="rId110"/>
    <p:sldId id="328" r:id="rId111"/>
    <p:sldId id="329" r:id="rId112"/>
    <p:sldId id="330" r:id="rId113"/>
    <p:sldId id="331" r:id="rId114"/>
    <p:sldId id="332" r:id="rId115"/>
    <p:sldId id="333" r:id="rId116"/>
    <p:sldId id="334" r:id="rId117"/>
    <p:sldId id="335" r:id="rId118"/>
    <p:sldId id="336" r:id="rId119"/>
    <p:sldId id="337" r:id="rId120"/>
    <p:sldId id="338" r:id="rId121"/>
    <p:sldId id="339" r:id="rId122"/>
    <p:sldId id="292" r:id="rId123"/>
    <p:sldId id="359" r:id="rId124"/>
    <p:sldId id="360" r:id="rId125"/>
    <p:sldId id="361" r:id="rId126"/>
    <p:sldId id="362" r:id="rId127"/>
    <p:sldId id="363" r:id="rId128"/>
    <p:sldId id="364" r:id="rId129"/>
    <p:sldId id="365" r:id="rId130"/>
    <p:sldId id="366" r:id="rId131"/>
    <p:sldId id="367" r:id="rId132"/>
    <p:sldId id="368" r:id="rId133"/>
    <p:sldId id="293" r:id="rId134"/>
    <p:sldId id="417" r:id="rId135"/>
    <p:sldId id="418" r:id="rId136"/>
    <p:sldId id="419" r:id="rId137"/>
    <p:sldId id="294" r:id="rId138"/>
    <p:sldId id="415" r:id="rId139"/>
    <p:sldId id="416" r:id="rId140"/>
    <p:sldId id="295" r:id="rId141"/>
    <p:sldId id="410" r:id="rId142"/>
    <p:sldId id="411" r:id="rId143"/>
    <p:sldId id="412" r:id="rId144"/>
    <p:sldId id="413" r:id="rId145"/>
    <p:sldId id="414" r:id="rId146"/>
    <p:sldId id="296" r:id="rId147"/>
    <p:sldId id="340" r:id="rId148"/>
    <p:sldId id="341" r:id="rId149"/>
    <p:sldId id="343" r:id="rId150"/>
    <p:sldId id="344" r:id="rId151"/>
    <p:sldId id="345" r:id="rId152"/>
    <p:sldId id="346" r:id="rId153"/>
    <p:sldId id="347" r:id="rId154"/>
    <p:sldId id="348" r:id="rId155"/>
    <p:sldId id="297" r:id="rId156"/>
    <p:sldId id="420" r:id="rId157"/>
    <p:sldId id="421" r:id="rId158"/>
    <p:sldId id="422" r:id="rId159"/>
    <p:sldId id="423" r:id="rId160"/>
    <p:sldId id="424" r:id="rId161"/>
    <p:sldId id="425" r:id="rId162"/>
    <p:sldId id="426" r:id="rId163"/>
    <p:sldId id="427" r:id="rId164"/>
    <p:sldId id="428" r:id="rId165"/>
    <p:sldId id="298" r:id="rId166"/>
    <p:sldId id="399" r:id="rId167"/>
    <p:sldId id="400" r:id="rId168"/>
    <p:sldId id="401" r:id="rId169"/>
    <p:sldId id="402" r:id="rId170"/>
    <p:sldId id="403" r:id="rId171"/>
    <p:sldId id="404" r:id="rId172"/>
    <p:sldId id="405" r:id="rId173"/>
    <p:sldId id="406" r:id="rId174"/>
    <p:sldId id="407" r:id="rId175"/>
    <p:sldId id="408" r:id="rId176"/>
    <p:sldId id="409" r:id="rId177"/>
  </p:sldIdLst>
  <p:sldSz cx="12192000" cy="6858000"/>
  <p:notesSz cx="6858000" cy="9144000"/>
  <p:defaultTextStyle>
    <a:defPPr>
      <a:defRPr lang="es-N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12F3B-53B6-4B24-90F0-256D087BA875}" type="datetimeFigureOut">
              <a:rPr lang="es-ES" smtClean="0"/>
              <a:t>13/03/2018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45E88-CDF6-495F-A7EF-EB6AF1CFDB0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484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149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18773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150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765435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151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59583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152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677585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153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104981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154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785140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156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6449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157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595760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158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96308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159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50218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160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1354667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161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674570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162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137551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163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024276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NI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E85D7-EE25-4A10-A21F-7C930A77FA1F}" type="slidenum">
              <a:rPr lang="es-NI" smtClean="0"/>
              <a:t>164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96796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8253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89898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38738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14754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42188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3592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17874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221991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NI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807240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334531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218039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NI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NI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A40E5-F6CB-436A-965A-2916A2F8A634}" type="datetimeFigureOut">
              <a:rPr lang="es-NI" smtClean="0"/>
              <a:t>13/3/2018</a:t>
            </a:fld>
            <a:endParaRPr lang="es-NI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NI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93691-8F95-4D63-83D7-0512A32BB26C}" type="slidenum">
              <a:rPr lang="es-NI" smtClean="0"/>
              <a:t>‹Nº›</a:t>
            </a:fld>
            <a:endParaRPr lang="es-NI"/>
          </a:p>
        </p:txBody>
      </p:sp>
    </p:spTree>
    <p:extLst>
      <p:ext uri="{BB962C8B-B14F-4D97-AF65-F5344CB8AC3E}">
        <p14:creationId xmlns:p14="http://schemas.microsoft.com/office/powerpoint/2010/main" val="4777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N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46.xml"/><Relationship Id="rId18" Type="http://schemas.openxmlformats.org/officeDocument/2006/relationships/slide" Target="slide67.xml"/><Relationship Id="rId26" Type="http://schemas.openxmlformats.org/officeDocument/2006/relationships/slide" Target="slide48.xml"/><Relationship Id="rId3" Type="http://schemas.openxmlformats.org/officeDocument/2006/relationships/slide" Target="slide1.xml"/><Relationship Id="rId21" Type="http://schemas.openxmlformats.org/officeDocument/2006/relationships/slide" Target="slide108.xml"/><Relationship Id="rId7" Type="http://schemas.openxmlformats.org/officeDocument/2006/relationships/slide" Target="slide4.xml"/><Relationship Id="rId12" Type="http://schemas.openxmlformats.org/officeDocument/2006/relationships/slide" Target="slide39.xml"/><Relationship Id="rId17" Type="http://schemas.openxmlformats.org/officeDocument/2006/relationships/slide" Target="slide25.xml"/><Relationship Id="rId25" Type="http://schemas.openxmlformats.org/officeDocument/2006/relationships/slide" Target="slide56.xml"/><Relationship Id="rId2" Type="http://schemas.openxmlformats.org/officeDocument/2006/relationships/image" Target="../media/image5.png"/><Relationship Id="rId16" Type="http://schemas.openxmlformats.org/officeDocument/2006/relationships/slide" Target="slide32.xml"/><Relationship Id="rId20" Type="http://schemas.openxmlformats.org/officeDocument/2006/relationships/slide" Target="slide43.xml"/><Relationship Id="rId29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83.xml"/><Relationship Id="rId24" Type="http://schemas.openxmlformats.org/officeDocument/2006/relationships/slide" Target="slide140.xml"/><Relationship Id="rId5" Type="http://schemas.openxmlformats.org/officeDocument/2006/relationships/slide" Target="slide2.xml"/><Relationship Id="rId15" Type="http://schemas.openxmlformats.org/officeDocument/2006/relationships/slide" Target="slide155.xml"/><Relationship Id="rId23" Type="http://schemas.openxmlformats.org/officeDocument/2006/relationships/slide" Target="slide10.xml"/><Relationship Id="rId28" Type="http://schemas.openxmlformats.org/officeDocument/2006/relationships/image" Target="../media/image6.png"/><Relationship Id="rId10" Type="http://schemas.openxmlformats.org/officeDocument/2006/relationships/slide" Target="slide102.xml"/><Relationship Id="rId19" Type="http://schemas.openxmlformats.org/officeDocument/2006/relationships/slide" Target="slide165.xml"/><Relationship Id="rId4" Type="http://schemas.openxmlformats.org/officeDocument/2006/relationships/slide" Target="slide6.xml"/><Relationship Id="rId9" Type="http://schemas.openxmlformats.org/officeDocument/2006/relationships/slide" Target="slide137.xml"/><Relationship Id="rId14" Type="http://schemas.openxmlformats.org/officeDocument/2006/relationships/slide" Target="slide122.xml"/><Relationship Id="rId22" Type="http://schemas.openxmlformats.org/officeDocument/2006/relationships/slide" Target="slide91.xml"/><Relationship Id="rId27" Type="http://schemas.openxmlformats.org/officeDocument/2006/relationships/slide" Target="slide13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83.xml"/><Relationship Id="rId18" Type="http://schemas.openxmlformats.org/officeDocument/2006/relationships/slide" Target="slide32.xml"/><Relationship Id="rId26" Type="http://schemas.openxmlformats.org/officeDocument/2006/relationships/slide" Target="slide56.xml"/><Relationship Id="rId3" Type="http://schemas.openxmlformats.org/officeDocument/2006/relationships/image" Target="../media/image6.png"/><Relationship Id="rId21" Type="http://schemas.openxmlformats.org/officeDocument/2006/relationships/slide" Target="slide43.xml"/><Relationship Id="rId7" Type="http://schemas.openxmlformats.org/officeDocument/2006/relationships/slide" Target="slide2.xml"/><Relationship Id="rId12" Type="http://schemas.openxmlformats.org/officeDocument/2006/relationships/slide" Target="slide102.xml"/><Relationship Id="rId17" Type="http://schemas.openxmlformats.org/officeDocument/2006/relationships/slide" Target="slide155.xml"/><Relationship Id="rId25" Type="http://schemas.openxmlformats.org/officeDocument/2006/relationships/slide" Target="slide140.xml"/><Relationship Id="rId2" Type="http://schemas.openxmlformats.org/officeDocument/2006/relationships/image" Target="../media/image5.png"/><Relationship Id="rId16" Type="http://schemas.openxmlformats.org/officeDocument/2006/relationships/slide" Target="slide122.xml"/><Relationship Id="rId20" Type="http://schemas.openxmlformats.org/officeDocument/2006/relationships/slide" Target="slide165.xml"/><Relationship Id="rId29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37.xml"/><Relationship Id="rId24" Type="http://schemas.openxmlformats.org/officeDocument/2006/relationships/slide" Target="slide10.xml"/><Relationship Id="rId5" Type="http://schemas.openxmlformats.org/officeDocument/2006/relationships/slide" Target="slide1.xml"/><Relationship Id="rId15" Type="http://schemas.openxmlformats.org/officeDocument/2006/relationships/slide" Target="slide146.xml"/><Relationship Id="rId23" Type="http://schemas.openxmlformats.org/officeDocument/2006/relationships/slide" Target="slide91.xml"/><Relationship Id="rId28" Type="http://schemas.openxmlformats.org/officeDocument/2006/relationships/slide" Target="slide133.xml"/><Relationship Id="rId10" Type="http://schemas.openxmlformats.org/officeDocument/2006/relationships/slide" Target="slide5.xml"/><Relationship Id="rId19" Type="http://schemas.openxmlformats.org/officeDocument/2006/relationships/slide" Target="slide67.xml"/><Relationship Id="rId4" Type="http://schemas.openxmlformats.org/officeDocument/2006/relationships/image" Target="../media/image7.png"/><Relationship Id="rId9" Type="http://schemas.openxmlformats.org/officeDocument/2006/relationships/slide" Target="slide4.xml"/><Relationship Id="rId14" Type="http://schemas.openxmlformats.org/officeDocument/2006/relationships/slide" Target="slide39.xml"/><Relationship Id="rId22" Type="http://schemas.openxmlformats.org/officeDocument/2006/relationships/slide" Target="slide108.xml"/><Relationship Id="rId27" Type="http://schemas.openxmlformats.org/officeDocument/2006/relationships/slide" Target="slide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83.xml"/><Relationship Id="rId18" Type="http://schemas.openxmlformats.org/officeDocument/2006/relationships/slide" Target="slide32.xml"/><Relationship Id="rId26" Type="http://schemas.openxmlformats.org/officeDocument/2006/relationships/slide" Target="slide56.xml"/><Relationship Id="rId3" Type="http://schemas.openxmlformats.org/officeDocument/2006/relationships/image" Target="../media/image6.png"/><Relationship Id="rId21" Type="http://schemas.openxmlformats.org/officeDocument/2006/relationships/slide" Target="slide43.xml"/><Relationship Id="rId7" Type="http://schemas.openxmlformats.org/officeDocument/2006/relationships/slide" Target="slide2.xml"/><Relationship Id="rId12" Type="http://schemas.openxmlformats.org/officeDocument/2006/relationships/slide" Target="slide102.xml"/><Relationship Id="rId17" Type="http://schemas.openxmlformats.org/officeDocument/2006/relationships/slide" Target="slide155.xml"/><Relationship Id="rId25" Type="http://schemas.openxmlformats.org/officeDocument/2006/relationships/slide" Target="slide140.xml"/><Relationship Id="rId2" Type="http://schemas.openxmlformats.org/officeDocument/2006/relationships/image" Target="../media/image5.png"/><Relationship Id="rId16" Type="http://schemas.openxmlformats.org/officeDocument/2006/relationships/slide" Target="slide122.xml"/><Relationship Id="rId20" Type="http://schemas.openxmlformats.org/officeDocument/2006/relationships/slide" Target="slide165.xml"/><Relationship Id="rId29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37.xml"/><Relationship Id="rId24" Type="http://schemas.openxmlformats.org/officeDocument/2006/relationships/slide" Target="slide10.xml"/><Relationship Id="rId5" Type="http://schemas.openxmlformats.org/officeDocument/2006/relationships/slide" Target="slide1.xml"/><Relationship Id="rId15" Type="http://schemas.openxmlformats.org/officeDocument/2006/relationships/slide" Target="slide146.xml"/><Relationship Id="rId23" Type="http://schemas.openxmlformats.org/officeDocument/2006/relationships/slide" Target="slide91.xml"/><Relationship Id="rId28" Type="http://schemas.openxmlformats.org/officeDocument/2006/relationships/slide" Target="slide133.xml"/><Relationship Id="rId10" Type="http://schemas.openxmlformats.org/officeDocument/2006/relationships/slide" Target="slide5.xml"/><Relationship Id="rId19" Type="http://schemas.openxmlformats.org/officeDocument/2006/relationships/slide" Target="slide67.xml"/><Relationship Id="rId4" Type="http://schemas.openxmlformats.org/officeDocument/2006/relationships/image" Target="../media/image7.png"/><Relationship Id="rId9" Type="http://schemas.openxmlformats.org/officeDocument/2006/relationships/slide" Target="slide4.xml"/><Relationship Id="rId14" Type="http://schemas.openxmlformats.org/officeDocument/2006/relationships/slide" Target="slide39.xml"/><Relationship Id="rId22" Type="http://schemas.openxmlformats.org/officeDocument/2006/relationships/slide" Target="slide108.xml"/><Relationship Id="rId27" Type="http://schemas.openxmlformats.org/officeDocument/2006/relationships/slide" Target="slide4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slide" Target="slide83.xml"/><Relationship Id="rId18" Type="http://schemas.openxmlformats.org/officeDocument/2006/relationships/slide" Target="slide32.xml"/><Relationship Id="rId26" Type="http://schemas.openxmlformats.org/officeDocument/2006/relationships/slide" Target="slide56.xml"/><Relationship Id="rId3" Type="http://schemas.openxmlformats.org/officeDocument/2006/relationships/image" Target="../media/image6.png"/><Relationship Id="rId21" Type="http://schemas.openxmlformats.org/officeDocument/2006/relationships/slide" Target="slide43.xml"/><Relationship Id="rId7" Type="http://schemas.openxmlformats.org/officeDocument/2006/relationships/slide" Target="slide4.xml"/><Relationship Id="rId12" Type="http://schemas.openxmlformats.org/officeDocument/2006/relationships/slide" Target="slide102.xml"/><Relationship Id="rId17" Type="http://schemas.openxmlformats.org/officeDocument/2006/relationships/slide" Target="slide155.xml"/><Relationship Id="rId25" Type="http://schemas.openxmlformats.org/officeDocument/2006/relationships/slide" Target="slide140.xml"/><Relationship Id="rId2" Type="http://schemas.openxmlformats.org/officeDocument/2006/relationships/image" Target="../media/image5.png"/><Relationship Id="rId16" Type="http://schemas.openxmlformats.org/officeDocument/2006/relationships/slide" Target="slide122.xml"/><Relationship Id="rId20" Type="http://schemas.openxmlformats.org/officeDocument/2006/relationships/slide" Target="slide165.xml"/><Relationship Id="rId29" Type="http://schemas.openxmlformats.org/officeDocument/2006/relationships/slide" Target="slide2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137.xml"/><Relationship Id="rId24" Type="http://schemas.openxmlformats.org/officeDocument/2006/relationships/slide" Target="slide10.xml"/><Relationship Id="rId5" Type="http://schemas.openxmlformats.org/officeDocument/2006/relationships/slide" Target="slide2.xml"/><Relationship Id="rId15" Type="http://schemas.openxmlformats.org/officeDocument/2006/relationships/slide" Target="slide146.xml"/><Relationship Id="rId23" Type="http://schemas.openxmlformats.org/officeDocument/2006/relationships/slide" Target="slide91.xml"/><Relationship Id="rId28" Type="http://schemas.openxmlformats.org/officeDocument/2006/relationships/slide" Target="slide133.xml"/><Relationship Id="rId10" Type="http://schemas.openxmlformats.org/officeDocument/2006/relationships/slide" Target="slide5.xml"/><Relationship Id="rId19" Type="http://schemas.openxmlformats.org/officeDocument/2006/relationships/slide" Target="slide67.xml"/><Relationship Id="rId4" Type="http://schemas.openxmlformats.org/officeDocument/2006/relationships/image" Target="../media/image7.png"/><Relationship Id="rId9" Type="http://schemas.openxmlformats.org/officeDocument/2006/relationships/slide" Target="slide6.xml"/><Relationship Id="rId14" Type="http://schemas.openxmlformats.org/officeDocument/2006/relationships/slide" Target="slide39.xml"/><Relationship Id="rId22" Type="http://schemas.openxmlformats.org/officeDocument/2006/relationships/slide" Target="slide108.xml"/><Relationship Id="rId27" Type="http://schemas.openxmlformats.org/officeDocument/2006/relationships/slide" Target="slide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39.xml"/><Relationship Id="rId18" Type="http://schemas.openxmlformats.org/officeDocument/2006/relationships/slide" Target="slide67.xml"/><Relationship Id="rId26" Type="http://schemas.openxmlformats.org/officeDocument/2006/relationships/slide" Target="slide48.xml"/><Relationship Id="rId3" Type="http://schemas.openxmlformats.org/officeDocument/2006/relationships/image" Target="../media/image6.png"/><Relationship Id="rId21" Type="http://schemas.openxmlformats.org/officeDocument/2006/relationships/slide" Target="slide108.xml"/><Relationship Id="rId7" Type="http://schemas.openxmlformats.org/officeDocument/2006/relationships/slide" Target="slide7.xml"/><Relationship Id="rId12" Type="http://schemas.openxmlformats.org/officeDocument/2006/relationships/slide" Target="slide83.xml"/><Relationship Id="rId17" Type="http://schemas.openxmlformats.org/officeDocument/2006/relationships/slide" Target="slide32.xml"/><Relationship Id="rId25" Type="http://schemas.openxmlformats.org/officeDocument/2006/relationships/slide" Target="slide56.xml"/><Relationship Id="rId2" Type="http://schemas.openxmlformats.org/officeDocument/2006/relationships/image" Target="../media/image5.png"/><Relationship Id="rId16" Type="http://schemas.openxmlformats.org/officeDocument/2006/relationships/slide" Target="slide155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02.xml"/><Relationship Id="rId24" Type="http://schemas.openxmlformats.org/officeDocument/2006/relationships/slide" Target="slide140.xml"/><Relationship Id="rId5" Type="http://schemas.openxmlformats.org/officeDocument/2006/relationships/slide" Target="slide2.xml"/><Relationship Id="rId15" Type="http://schemas.openxmlformats.org/officeDocument/2006/relationships/slide" Target="slide122.xml"/><Relationship Id="rId23" Type="http://schemas.openxmlformats.org/officeDocument/2006/relationships/slide" Target="slide10.xml"/><Relationship Id="rId28" Type="http://schemas.openxmlformats.org/officeDocument/2006/relationships/slide" Target="slide25.xml"/><Relationship Id="rId10" Type="http://schemas.openxmlformats.org/officeDocument/2006/relationships/slide" Target="slide137.xml"/><Relationship Id="rId19" Type="http://schemas.openxmlformats.org/officeDocument/2006/relationships/slide" Target="slide165.xml"/><Relationship Id="rId4" Type="http://schemas.openxmlformats.org/officeDocument/2006/relationships/image" Target="../media/image7.png"/><Relationship Id="rId9" Type="http://schemas.openxmlformats.org/officeDocument/2006/relationships/slide" Target="slide9.xml"/><Relationship Id="rId14" Type="http://schemas.openxmlformats.org/officeDocument/2006/relationships/slide" Target="slide146.xml"/><Relationship Id="rId22" Type="http://schemas.openxmlformats.org/officeDocument/2006/relationships/slide" Target="slide91.xml"/><Relationship Id="rId27" Type="http://schemas.openxmlformats.org/officeDocument/2006/relationships/slide" Target="slide13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39.xml"/><Relationship Id="rId18" Type="http://schemas.openxmlformats.org/officeDocument/2006/relationships/slide" Target="slide67.xml"/><Relationship Id="rId26" Type="http://schemas.openxmlformats.org/officeDocument/2006/relationships/slide" Target="slide48.xml"/><Relationship Id="rId3" Type="http://schemas.openxmlformats.org/officeDocument/2006/relationships/image" Target="../media/image6.png"/><Relationship Id="rId21" Type="http://schemas.openxmlformats.org/officeDocument/2006/relationships/slide" Target="slide108.xml"/><Relationship Id="rId7" Type="http://schemas.openxmlformats.org/officeDocument/2006/relationships/slide" Target="slide7.xml"/><Relationship Id="rId12" Type="http://schemas.openxmlformats.org/officeDocument/2006/relationships/slide" Target="slide83.xml"/><Relationship Id="rId17" Type="http://schemas.openxmlformats.org/officeDocument/2006/relationships/slide" Target="slide32.xml"/><Relationship Id="rId25" Type="http://schemas.openxmlformats.org/officeDocument/2006/relationships/slide" Target="slide56.xml"/><Relationship Id="rId2" Type="http://schemas.openxmlformats.org/officeDocument/2006/relationships/image" Target="../media/image5.png"/><Relationship Id="rId16" Type="http://schemas.openxmlformats.org/officeDocument/2006/relationships/slide" Target="slide155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02.xml"/><Relationship Id="rId24" Type="http://schemas.openxmlformats.org/officeDocument/2006/relationships/slide" Target="slide140.xml"/><Relationship Id="rId5" Type="http://schemas.openxmlformats.org/officeDocument/2006/relationships/slide" Target="slide2.xml"/><Relationship Id="rId15" Type="http://schemas.openxmlformats.org/officeDocument/2006/relationships/slide" Target="slide122.xml"/><Relationship Id="rId23" Type="http://schemas.openxmlformats.org/officeDocument/2006/relationships/slide" Target="slide10.xml"/><Relationship Id="rId28" Type="http://schemas.openxmlformats.org/officeDocument/2006/relationships/slide" Target="slide25.xml"/><Relationship Id="rId10" Type="http://schemas.openxmlformats.org/officeDocument/2006/relationships/slide" Target="slide137.xml"/><Relationship Id="rId19" Type="http://schemas.openxmlformats.org/officeDocument/2006/relationships/slide" Target="slide165.xml"/><Relationship Id="rId4" Type="http://schemas.openxmlformats.org/officeDocument/2006/relationships/image" Target="../media/image7.png"/><Relationship Id="rId9" Type="http://schemas.openxmlformats.org/officeDocument/2006/relationships/slide" Target="slide9.xml"/><Relationship Id="rId14" Type="http://schemas.openxmlformats.org/officeDocument/2006/relationships/slide" Target="slide146.xml"/><Relationship Id="rId22" Type="http://schemas.openxmlformats.org/officeDocument/2006/relationships/slide" Target="slide91.xml"/><Relationship Id="rId27" Type="http://schemas.openxmlformats.org/officeDocument/2006/relationships/slide" Target="slide13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39.xml"/><Relationship Id="rId18" Type="http://schemas.openxmlformats.org/officeDocument/2006/relationships/slide" Target="slide67.xml"/><Relationship Id="rId26" Type="http://schemas.openxmlformats.org/officeDocument/2006/relationships/slide" Target="slide48.xml"/><Relationship Id="rId3" Type="http://schemas.openxmlformats.org/officeDocument/2006/relationships/image" Target="../media/image6.png"/><Relationship Id="rId21" Type="http://schemas.openxmlformats.org/officeDocument/2006/relationships/slide" Target="slide108.xml"/><Relationship Id="rId7" Type="http://schemas.openxmlformats.org/officeDocument/2006/relationships/slide" Target="slide7.xml"/><Relationship Id="rId12" Type="http://schemas.openxmlformats.org/officeDocument/2006/relationships/slide" Target="slide83.xml"/><Relationship Id="rId17" Type="http://schemas.openxmlformats.org/officeDocument/2006/relationships/slide" Target="slide32.xml"/><Relationship Id="rId25" Type="http://schemas.openxmlformats.org/officeDocument/2006/relationships/slide" Target="slide56.xml"/><Relationship Id="rId2" Type="http://schemas.openxmlformats.org/officeDocument/2006/relationships/image" Target="../media/image5.png"/><Relationship Id="rId16" Type="http://schemas.openxmlformats.org/officeDocument/2006/relationships/slide" Target="slide155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02.xml"/><Relationship Id="rId24" Type="http://schemas.openxmlformats.org/officeDocument/2006/relationships/slide" Target="slide140.xml"/><Relationship Id="rId5" Type="http://schemas.openxmlformats.org/officeDocument/2006/relationships/slide" Target="slide2.xml"/><Relationship Id="rId15" Type="http://schemas.openxmlformats.org/officeDocument/2006/relationships/slide" Target="slide122.xml"/><Relationship Id="rId23" Type="http://schemas.openxmlformats.org/officeDocument/2006/relationships/slide" Target="slide10.xml"/><Relationship Id="rId28" Type="http://schemas.openxmlformats.org/officeDocument/2006/relationships/slide" Target="slide25.xml"/><Relationship Id="rId10" Type="http://schemas.openxmlformats.org/officeDocument/2006/relationships/slide" Target="slide137.xml"/><Relationship Id="rId19" Type="http://schemas.openxmlformats.org/officeDocument/2006/relationships/slide" Target="slide165.xml"/><Relationship Id="rId4" Type="http://schemas.openxmlformats.org/officeDocument/2006/relationships/image" Target="../media/image7.png"/><Relationship Id="rId9" Type="http://schemas.openxmlformats.org/officeDocument/2006/relationships/slide" Target="slide9.xml"/><Relationship Id="rId14" Type="http://schemas.openxmlformats.org/officeDocument/2006/relationships/slide" Target="slide146.xml"/><Relationship Id="rId22" Type="http://schemas.openxmlformats.org/officeDocument/2006/relationships/slide" Target="slide91.xml"/><Relationship Id="rId27" Type="http://schemas.openxmlformats.org/officeDocument/2006/relationships/slide" Target="slide13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39.xml"/><Relationship Id="rId18" Type="http://schemas.openxmlformats.org/officeDocument/2006/relationships/slide" Target="slide67.xml"/><Relationship Id="rId26" Type="http://schemas.openxmlformats.org/officeDocument/2006/relationships/slide" Target="slide48.xml"/><Relationship Id="rId3" Type="http://schemas.openxmlformats.org/officeDocument/2006/relationships/image" Target="../media/image6.png"/><Relationship Id="rId21" Type="http://schemas.openxmlformats.org/officeDocument/2006/relationships/slide" Target="slide108.xml"/><Relationship Id="rId7" Type="http://schemas.openxmlformats.org/officeDocument/2006/relationships/slide" Target="slide7.xml"/><Relationship Id="rId12" Type="http://schemas.openxmlformats.org/officeDocument/2006/relationships/slide" Target="slide83.xml"/><Relationship Id="rId17" Type="http://schemas.openxmlformats.org/officeDocument/2006/relationships/slide" Target="slide32.xml"/><Relationship Id="rId25" Type="http://schemas.openxmlformats.org/officeDocument/2006/relationships/slide" Target="slide56.xml"/><Relationship Id="rId2" Type="http://schemas.openxmlformats.org/officeDocument/2006/relationships/image" Target="../media/image5.png"/><Relationship Id="rId16" Type="http://schemas.openxmlformats.org/officeDocument/2006/relationships/slide" Target="slide155.xml"/><Relationship Id="rId20" Type="http://schemas.openxmlformats.org/officeDocument/2006/relationships/slide" Target="slide4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02.xml"/><Relationship Id="rId24" Type="http://schemas.openxmlformats.org/officeDocument/2006/relationships/slide" Target="slide140.xml"/><Relationship Id="rId5" Type="http://schemas.openxmlformats.org/officeDocument/2006/relationships/slide" Target="slide2.xml"/><Relationship Id="rId15" Type="http://schemas.openxmlformats.org/officeDocument/2006/relationships/slide" Target="slide122.xml"/><Relationship Id="rId23" Type="http://schemas.openxmlformats.org/officeDocument/2006/relationships/slide" Target="slide10.xml"/><Relationship Id="rId28" Type="http://schemas.openxmlformats.org/officeDocument/2006/relationships/slide" Target="slide25.xml"/><Relationship Id="rId10" Type="http://schemas.openxmlformats.org/officeDocument/2006/relationships/slide" Target="slide137.xml"/><Relationship Id="rId19" Type="http://schemas.openxmlformats.org/officeDocument/2006/relationships/slide" Target="slide165.xml"/><Relationship Id="rId4" Type="http://schemas.openxmlformats.org/officeDocument/2006/relationships/image" Target="../media/image7.png"/><Relationship Id="rId9" Type="http://schemas.openxmlformats.org/officeDocument/2006/relationships/slide" Target="slide9.xml"/><Relationship Id="rId14" Type="http://schemas.openxmlformats.org/officeDocument/2006/relationships/slide" Target="slide146.xml"/><Relationship Id="rId22" Type="http://schemas.openxmlformats.org/officeDocument/2006/relationships/slide" Target="slide91.xml"/><Relationship Id="rId27" Type="http://schemas.openxmlformats.org/officeDocument/2006/relationships/slide" Target="slide13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8.xml"/><Relationship Id="rId18" Type="http://schemas.openxmlformats.org/officeDocument/2006/relationships/slide" Target="slide23.xml"/><Relationship Id="rId3" Type="http://schemas.openxmlformats.org/officeDocument/2006/relationships/image" Target="../media/image6.png"/><Relationship Id="rId7" Type="http://schemas.openxmlformats.org/officeDocument/2006/relationships/slide" Target="slide12.xml"/><Relationship Id="rId12" Type="http://schemas.openxmlformats.org/officeDocument/2006/relationships/slide" Target="slide17.xml"/><Relationship Id="rId17" Type="http://schemas.openxmlformats.org/officeDocument/2006/relationships/slide" Target="slide22.xml"/><Relationship Id="rId2" Type="http://schemas.openxmlformats.org/officeDocument/2006/relationships/image" Target="../media/image8.png"/><Relationship Id="rId16" Type="http://schemas.openxmlformats.org/officeDocument/2006/relationships/slide" Target="slide21.xml"/><Relationship Id="rId20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slide" Target="slide16.xml"/><Relationship Id="rId5" Type="http://schemas.openxmlformats.org/officeDocument/2006/relationships/slide" Target="slide2.xml"/><Relationship Id="rId15" Type="http://schemas.openxmlformats.org/officeDocument/2006/relationships/slide" Target="slide20.xml"/><Relationship Id="rId10" Type="http://schemas.openxmlformats.org/officeDocument/2006/relationships/slide" Target="slide15.xml"/><Relationship Id="rId19" Type="http://schemas.openxmlformats.org/officeDocument/2006/relationships/slide" Target="slide24.xml"/><Relationship Id="rId4" Type="http://schemas.openxmlformats.org/officeDocument/2006/relationships/image" Target="../media/image7.png"/><Relationship Id="rId9" Type="http://schemas.openxmlformats.org/officeDocument/2006/relationships/slide" Target="slide14.xml"/><Relationship Id="rId14" Type="http://schemas.openxmlformats.org/officeDocument/2006/relationships/slide" Target="slide1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5" Type="http://schemas.openxmlformats.org/officeDocument/2006/relationships/image" Target="../media/image9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6.png"/><Relationship Id="rId7" Type="http://schemas.openxmlformats.org/officeDocument/2006/relationships/slide" Target="slide26.xml"/><Relationship Id="rId12" Type="http://schemas.openxmlformats.org/officeDocument/2006/relationships/slide" Target="slide3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slide" Target="slide30.xml"/><Relationship Id="rId5" Type="http://schemas.openxmlformats.org/officeDocument/2006/relationships/slide" Target="slide2.xml"/><Relationship Id="rId10" Type="http://schemas.openxmlformats.org/officeDocument/2006/relationships/slide" Target="slide29.xml"/><Relationship Id="rId4" Type="http://schemas.openxmlformats.org/officeDocument/2006/relationships/image" Target="../media/image7.png"/><Relationship Id="rId9" Type="http://schemas.openxmlformats.org/officeDocument/2006/relationships/slide" Target="slide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2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image" Target="../media/image6.png"/><Relationship Id="rId7" Type="http://schemas.openxmlformats.org/officeDocument/2006/relationships/slide" Target="slide35.xml"/><Relationship Id="rId12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4.xml"/><Relationship Id="rId11" Type="http://schemas.openxmlformats.org/officeDocument/2006/relationships/slide" Target="slide2.xml"/><Relationship Id="rId5" Type="http://schemas.openxmlformats.org/officeDocument/2006/relationships/slide" Target="slide33.xml"/><Relationship Id="rId10" Type="http://schemas.openxmlformats.org/officeDocument/2006/relationships/slide" Target="slide38.xml"/><Relationship Id="rId4" Type="http://schemas.openxmlformats.org/officeDocument/2006/relationships/image" Target="../media/image7.png"/><Relationship Id="rId9" Type="http://schemas.openxmlformats.org/officeDocument/2006/relationships/slide" Target="slide3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1.xml"/><Relationship Id="rId5" Type="http://schemas.openxmlformats.org/officeDocument/2006/relationships/slide" Target="slide40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9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39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3" Type="http://schemas.openxmlformats.org/officeDocument/2006/relationships/image" Target="../media/image6.png"/><Relationship Id="rId7" Type="http://schemas.openxmlformats.org/officeDocument/2006/relationships/slide" Target="slide4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45.xml"/><Relationship Id="rId5" Type="http://schemas.openxmlformats.org/officeDocument/2006/relationships/slide" Target="slide44.xml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13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slide" Target="slide51.xml"/><Relationship Id="rId12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0.xml"/><Relationship Id="rId11" Type="http://schemas.openxmlformats.org/officeDocument/2006/relationships/slide" Target="slide55.xml"/><Relationship Id="rId5" Type="http://schemas.openxmlformats.org/officeDocument/2006/relationships/slide" Target="slide49.xml"/><Relationship Id="rId10" Type="http://schemas.openxmlformats.org/officeDocument/2006/relationships/slide" Target="slide54.xml"/><Relationship Id="rId4" Type="http://schemas.openxmlformats.org/officeDocument/2006/relationships/image" Target="../media/image7.png"/><Relationship Id="rId9" Type="http://schemas.openxmlformats.org/officeDocument/2006/relationships/slide" Target="slide5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slide" Target="slide4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60.xml"/><Relationship Id="rId13" Type="http://schemas.openxmlformats.org/officeDocument/2006/relationships/slide" Target="slide65.xml"/><Relationship Id="rId3" Type="http://schemas.openxmlformats.org/officeDocument/2006/relationships/image" Target="../media/image7.png"/><Relationship Id="rId7" Type="http://schemas.openxmlformats.org/officeDocument/2006/relationships/slide" Target="slide59.xml"/><Relationship Id="rId12" Type="http://schemas.openxmlformats.org/officeDocument/2006/relationships/slide" Target="slide64.xml"/><Relationship Id="rId2" Type="http://schemas.openxmlformats.org/officeDocument/2006/relationships/image" Target="../media/image6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58.xml"/><Relationship Id="rId11" Type="http://schemas.openxmlformats.org/officeDocument/2006/relationships/slide" Target="slide63.xml"/><Relationship Id="rId5" Type="http://schemas.openxmlformats.org/officeDocument/2006/relationships/slide" Target="slide57.xml"/><Relationship Id="rId15" Type="http://schemas.openxmlformats.org/officeDocument/2006/relationships/slide" Target="slide2.xml"/><Relationship Id="rId10" Type="http://schemas.openxmlformats.org/officeDocument/2006/relationships/slide" Target="slide62.xml"/><Relationship Id="rId4" Type="http://schemas.openxmlformats.org/officeDocument/2006/relationships/image" Target="../media/image17.png"/><Relationship Id="rId9" Type="http://schemas.openxmlformats.org/officeDocument/2006/relationships/slide" Target="slide61.xml"/><Relationship Id="rId14" Type="http://schemas.openxmlformats.org/officeDocument/2006/relationships/slide" Target="slide6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56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slide" Target="slide71.xml"/><Relationship Id="rId13" Type="http://schemas.openxmlformats.org/officeDocument/2006/relationships/slide" Target="slide76.xml"/><Relationship Id="rId18" Type="http://schemas.openxmlformats.org/officeDocument/2006/relationships/slide" Target="slide81.xml"/><Relationship Id="rId3" Type="http://schemas.openxmlformats.org/officeDocument/2006/relationships/image" Target="../media/image6.png"/><Relationship Id="rId21" Type="http://schemas.openxmlformats.org/officeDocument/2006/relationships/image" Target="../media/image9.png"/><Relationship Id="rId7" Type="http://schemas.openxmlformats.org/officeDocument/2006/relationships/slide" Target="slide70.xml"/><Relationship Id="rId12" Type="http://schemas.openxmlformats.org/officeDocument/2006/relationships/slide" Target="slide75.xml"/><Relationship Id="rId17" Type="http://schemas.openxmlformats.org/officeDocument/2006/relationships/slide" Target="slide80.xml"/><Relationship Id="rId2" Type="http://schemas.openxmlformats.org/officeDocument/2006/relationships/image" Target="../media/image18.png"/><Relationship Id="rId16" Type="http://schemas.openxmlformats.org/officeDocument/2006/relationships/slide" Target="slide79.xml"/><Relationship Id="rId20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9.xml"/><Relationship Id="rId11" Type="http://schemas.openxmlformats.org/officeDocument/2006/relationships/slide" Target="slide74.xml"/><Relationship Id="rId5" Type="http://schemas.openxmlformats.org/officeDocument/2006/relationships/slide" Target="slide68.xml"/><Relationship Id="rId15" Type="http://schemas.openxmlformats.org/officeDocument/2006/relationships/slide" Target="slide78.xml"/><Relationship Id="rId10" Type="http://schemas.openxmlformats.org/officeDocument/2006/relationships/slide" Target="slide73.xml"/><Relationship Id="rId19" Type="http://schemas.openxmlformats.org/officeDocument/2006/relationships/slide" Target="slide82.xml"/><Relationship Id="rId4" Type="http://schemas.openxmlformats.org/officeDocument/2006/relationships/image" Target="../media/image7.png"/><Relationship Id="rId9" Type="http://schemas.openxmlformats.org/officeDocument/2006/relationships/slide" Target="slide72.xml"/><Relationship Id="rId14" Type="http://schemas.openxmlformats.org/officeDocument/2006/relationships/slide" Target="slide77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67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87.xml"/><Relationship Id="rId13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86.xml"/><Relationship Id="rId12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85.xml"/><Relationship Id="rId11" Type="http://schemas.openxmlformats.org/officeDocument/2006/relationships/slide" Target="slide90.xml"/><Relationship Id="rId5" Type="http://schemas.openxmlformats.org/officeDocument/2006/relationships/slide" Target="slide84.xml"/><Relationship Id="rId10" Type="http://schemas.openxmlformats.org/officeDocument/2006/relationships/slide" Target="slide89.xml"/><Relationship Id="rId4" Type="http://schemas.openxmlformats.org/officeDocument/2006/relationships/image" Target="../media/image19.png"/><Relationship Id="rId9" Type="http://schemas.openxmlformats.org/officeDocument/2006/relationships/slide" Target="slide88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83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slide" Target="slide95.xml"/><Relationship Id="rId13" Type="http://schemas.openxmlformats.org/officeDocument/2006/relationships/slide" Target="slide100.xml"/><Relationship Id="rId3" Type="http://schemas.openxmlformats.org/officeDocument/2006/relationships/image" Target="../media/image6.png"/><Relationship Id="rId7" Type="http://schemas.openxmlformats.org/officeDocument/2006/relationships/slide" Target="slide94.xml"/><Relationship Id="rId12" Type="http://schemas.openxmlformats.org/officeDocument/2006/relationships/slide" Target="slide99.xml"/><Relationship Id="rId2" Type="http://schemas.openxmlformats.org/officeDocument/2006/relationships/image" Target="../media/image20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93.xml"/><Relationship Id="rId11" Type="http://schemas.openxmlformats.org/officeDocument/2006/relationships/slide" Target="slide98.xml"/><Relationship Id="rId5" Type="http://schemas.openxmlformats.org/officeDocument/2006/relationships/slide" Target="slide92.xml"/><Relationship Id="rId15" Type="http://schemas.openxmlformats.org/officeDocument/2006/relationships/slide" Target="slide2.xml"/><Relationship Id="rId10" Type="http://schemas.openxmlformats.org/officeDocument/2006/relationships/slide" Target="slide97.xml"/><Relationship Id="rId4" Type="http://schemas.openxmlformats.org/officeDocument/2006/relationships/image" Target="../media/image7.png"/><Relationship Id="rId9" Type="http://schemas.openxmlformats.org/officeDocument/2006/relationships/slide" Target="slide96.xml"/><Relationship Id="rId14" Type="http://schemas.openxmlformats.org/officeDocument/2006/relationships/slide" Target="slide101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91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slide" Target="slide106.xml"/><Relationship Id="rId3" Type="http://schemas.openxmlformats.org/officeDocument/2006/relationships/image" Target="../media/image6.png"/><Relationship Id="rId7" Type="http://schemas.openxmlformats.org/officeDocument/2006/relationships/slide" Target="slide10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4.xml"/><Relationship Id="rId11" Type="http://schemas.openxmlformats.org/officeDocument/2006/relationships/image" Target="../media/image9.png"/><Relationship Id="rId5" Type="http://schemas.openxmlformats.org/officeDocument/2006/relationships/slide" Target="slide103.xml"/><Relationship Id="rId10" Type="http://schemas.openxmlformats.org/officeDocument/2006/relationships/slide" Target="slide2.xml"/><Relationship Id="rId4" Type="http://schemas.openxmlformats.org/officeDocument/2006/relationships/image" Target="../media/image7.png"/><Relationship Id="rId9" Type="http://schemas.openxmlformats.org/officeDocument/2006/relationships/slide" Target="slide107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2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2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2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2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slide" Target="slide112.xml"/><Relationship Id="rId13" Type="http://schemas.openxmlformats.org/officeDocument/2006/relationships/slide" Target="slide117.xml"/><Relationship Id="rId1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slide" Target="slide111.xml"/><Relationship Id="rId12" Type="http://schemas.openxmlformats.org/officeDocument/2006/relationships/slide" Target="slide116.xml"/><Relationship Id="rId17" Type="http://schemas.openxmlformats.org/officeDocument/2006/relationships/slide" Target="slide121.xml"/><Relationship Id="rId2" Type="http://schemas.openxmlformats.org/officeDocument/2006/relationships/image" Target="../media/image22.png"/><Relationship Id="rId16" Type="http://schemas.openxmlformats.org/officeDocument/2006/relationships/slide" Target="slide1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0.xml"/><Relationship Id="rId11" Type="http://schemas.openxmlformats.org/officeDocument/2006/relationships/slide" Target="slide115.xml"/><Relationship Id="rId5" Type="http://schemas.openxmlformats.org/officeDocument/2006/relationships/slide" Target="slide109.xml"/><Relationship Id="rId15" Type="http://schemas.openxmlformats.org/officeDocument/2006/relationships/slide" Target="slide119.xml"/><Relationship Id="rId10" Type="http://schemas.openxmlformats.org/officeDocument/2006/relationships/slide" Target="slide114.xml"/><Relationship Id="rId19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slide" Target="slide113.xml"/><Relationship Id="rId14" Type="http://schemas.openxmlformats.org/officeDocument/2006/relationships/slide" Target="slide118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08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slide" Target="slide126.xml"/><Relationship Id="rId13" Type="http://schemas.openxmlformats.org/officeDocument/2006/relationships/slide" Target="slide131.xml"/><Relationship Id="rId3" Type="http://schemas.openxmlformats.org/officeDocument/2006/relationships/image" Target="../media/image6.png"/><Relationship Id="rId7" Type="http://schemas.openxmlformats.org/officeDocument/2006/relationships/slide" Target="slide125.xml"/><Relationship Id="rId12" Type="http://schemas.openxmlformats.org/officeDocument/2006/relationships/slide" Target="slide130.xml"/><Relationship Id="rId2" Type="http://schemas.openxmlformats.org/officeDocument/2006/relationships/image" Target="../media/image23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4.xml"/><Relationship Id="rId11" Type="http://schemas.openxmlformats.org/officeDocument/2006/relationships/slide" Target="slide129.xml"/><Relationship Id="rId5" Type="http://schemas.openxmlformats.org/officeDocument/2006/relationships/slide" Target="slide123.xml"/><Relationship Id="rId15" Type="http://schemas.openxmlformats.org/officeDocument/2006/relationships/slide" Target="slide2.xml"/><Relationship Id="rId10" Type="http://schemas.openxmlformats.org/officeDocument/2006/relationships/slide" Target="slide128.xml"/><Relationship Id="rId4" Type="http://schemas.openxmlformats.org/officeDocument/2006/relationships/image" Target="../media/image7.png"/><Relationship Id="rId9" Type="http://schemas.openxmlformats.org/officeDocument/2006/relationships/slide" Target="slide127.xml"/><Relationship Id="rId14" Type="http://schemas.openxmlformats.org/officeDocument/2006/relationships/slide" Target="slide132.xml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22.xml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slide" Target="slide136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5.xml"/><Relationship Id="rId5" Type="http://schemas.openxmlformats.org/officeDocument/2006/relationships/slide" Target="slide134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33.xml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33.xml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33.xml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39.xml"/><Relationship Id="rId5" Type="http://schemas.openxmlformats.org/officeDocument/2006/relationships/slide" Target="slide138.xml"/><Relationship Id="rId4" Type="http://schemas.openxmlformats.org/officeDocument/2006/relationships/image" Target="../media/image7.png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37.xml"/></Relationships>
</file>

<file path=ppt/slides/_rels/slide1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37.xml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slide" Target="slide144.xml"/><Relationship Id="rId3" Type="http://schemas.openxmlformats.org/officeDocument/2006/relationships/image" Target="../media/image6.png"/><Relationship Id="rId7" Type="http://schemas.openxmlformats.org/officeDocument/2006/relationships/slide" Target="slide14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42.xml"/><Relationship Id="rId11" Type="http://schemas.openxmlformats.org/officeDocument/2006/relationships/image" Target="../media/image9.png"/><Relationship Id="rId5" Type="http://schemas.openxmlformats.org/officeDocument/2006/relationships/slide" Target="slide141.xml"/><Relationship Id="rId10" Type="http://schemas.openxmlformats.org/officeDocument/2006/relationships/slide" Target="slide2.xml"/><Relationship Id="rId4" Type="http://schemas.openxmlformats.org/officeDocument/2006/relationships/image" Target="../media/image7.png"/><Relationship Id="rId9" Type="http://schemas.openxmlformats.org/officeDocument/2006/relationships/slide" Target="slide145.xml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0.xml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0.xml"/></Relationships>
</file>

<file path=ppt/slides/_rels/slide1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0.xml"/></Relationships>
</file>

<file path=ppt/slides/_rels/slide1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0.xml"/></Relationships>
</file>

<file path=ppt/slides/_rels/slide1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0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slide" Target="slide150.xml"/><Relationship Id="rId13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openxmlformats.org/officeDocument/2006/relationships/slide" Target="slide149.xml"/><Relationship Id="rId12" Type="http://schemas.openxmlformats.org/officeDocument/2006/relationships/slide" Target="slide154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48.xml"/><Relationship Id="rId11" Type="http://schemas.openxmlformats.org/officeDocument/2006/relationships/slide" Target="slide153.xml"/><Relationship Id="rId5" Type="http://schemas.openxmlformats.org/officeDocument/2006/relationships/slide" Target="slide147.xml"/><Relationship Id="rId10" Type="http://schemas.openxmlformats.org/officeDocument/2006/relationships/slide" Target="slide152.xml"/><Relationship Id="rId4" Type="http://schemas.openxmlformats.org/officeDocument/2006/relationships/image" Target="../media/image7.png"/><Relationship Id="rId9" Type="http://schemas.openxmlformats.org/officeDocument/2006/relationships/slide" Target="slide151.xml"/><Relationship Id="rId14" Type="http://schemas.openxmlformats.org/officeDocument/2006/relationships/image" Target="../media/image9.pn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6.xml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46.xml"/></Relationships>
</file>

<file path=ppt/slides/_rels/slide14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46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slide" Target="slide159.xml"/><Relationship Id="rId13" Type="http://schemas.openxmlformats.org/officeDocument/2006/relationships/slide" Target="slide164.xml"/><Relationship Id="rId3" Type="http://schemas.openxmlformats.org/officeDocument/2006/relationships/image" Target="../media/image7.png"/><Relationship Id="rId7" Type="http://schemas.openxmlformats.org/officeDocument/2006/relationships/slide" Target="slide158.xml"/><Relationship Id="rId12" Type="http://schemas.openxmlformats.org/officeDocument/2006/relationships/slide" Target="slide16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57.xml"/><Relationship Id="rId11" Type="http://schemas.openxmlformats.org/officeDocument/2006/relationships/slide" Target="slide162.xml"/><Relationship Id="rId5" Type="http://schemas.openxmlformats.org/officeDocument/2006/relationships/slide" Target="slide156.xml"/><Relationship Id="rId15" Type="http://schemas.openxmlformats.org/officeDocument/2006/relationships/image" Target="../media/image9.png"/><Relationship Id="rId10" Type="http://schemas.openxmlformats.org/officeDocument/2006/relationships/slide" Target="slide161.xml"/><Relationship Id="rId4" Type="http://schemas.openxmlformats.org/officeDocument/2006/relationships/image" Target="../media/image28.png"/><Relationship Id="rId9" Type="http://schemas.openxmlformats.org/officeDocument/2006/relationships/slide" Target="slide160.xml"/><Relationship Id="rId14" Type="http://schemas.openxmlformats.org/officeDocument/2006/relationships/slide" Target="slide2.xml"/></Relationships>
</file>

<file path=ppt/slides/_rels/slide15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5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slide" Target="slide155.xml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65.xml.rels><?xml version="1.0" encoding="UTF-8" standalone="yes"?>
<Relationships xmlns="http://schemas.openxmlformats.org/package/2006/relationships"><Relationship Id="rId8" Type="http://schemas.openxmlformats.org/officeDocument/2006/relationships/slide" Target="slide169.xml"/><Relationship Id="rId13" Type="http://schemas.openxmlformats.org/officeDocument/2006/relationships/slide" Target="slide174.xml"/><Relationship Id="rId3" Type="http://schemas.openxmlformats.org/officeDocument/2006/relationships/image" Target="../media/image6.png"/><Relationship Id="rId7" Type="http://schemas.openxmlformats.org/officeDocument/2006/relationships/slide" Target="slide168.xml"/><Relationship Id="rId12" Type="http://schemas.openxmlformats.org/officeDocument/2006/relationships/slide" Target="slide173.xml"/><Relationship Id="rId17" Type="http://schemas.openxmlformats.org/officeDocument/2006/relationships/image" Target="../media/image9.png"/><Relationship Id="rId2" Type="http://schemas.openxmlformats.org/officeDocument/2006/relationships/image" Target="../media/image29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7.xml"/><Relationship Id="rId11" Type="http://schemas.openxmlformats.org/officeDocument/2006/relationships/slide" Target="slide172.xml"/><Relationship Id="rId5" Type="http://schemas.openxmlformats.org/officeDocument/2006/relationships/slide" Target="slide166.xml"/><Relationship Id="rId15" Type="http://schemas.openxmlformats.org/officeDocument/2006/relationships/slide" Target="slide176.xml"/><Relationship Id="rId10" Type="http://schemas.openxmlformats.org/officeDocument/2006/relationships/slide" Target="slide171.xml"/><Relationship Id="rId4" Type="http://schemas.openxmlformats.org/officeDocument/2006/relationships/image" Target="../media/image7.png"/><Relationship Id="rId9" Type="http://schemas.openxmlformats.org/officeDocument/2006/relationships/slide" Target="slide170.xml"/><Relationship Id="rId14" Type="http://schemas.openxmlformats.org/officeDocument/2006/relationships/slide" Target="slide175.xml"/></Relationships>
</file>

<file path=ppt/slides/_rels/slide1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_rels/slide1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slide" Target="slide1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937" y="118858"/>
            <a:ext cx="7242063" cy="673914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-332474" y="924155"/>
            <a:ext cx="709748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MAPA DE LA VIOLENCIA CONTRA LA MUJER EN NICARAGUA</a:t>
            </a:r>
          </a:p>
          <a:p>
            <a:pPr algn="ctr"/>
            <a:endParaRPr lang="es-ES" sz="2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s-ES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2016 - 2017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862"/>
            <a:ext cx="1607879" cy="189193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744" y="4714884"/>
            <a:ext cx="1771268" cy="19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06" y="1376574"/>
            <a:ext cx="5830167" cy="5425294"/>
          </a:xfrm>
          <a:prstGeom prst="rect">
            <a:avLst/>
          </a:prstGeom>
        </p:spPr>
      </p:pic>
      <p:sp>
        <p:nvSpPr>
          <p:cNvPr id="4" name="Rectángulo: esquinas superiores redondeadas 3">
            <a:hlinkClick r:id="rId3" action="ppaction://hlinksldjump"/>
            <a:extLst>
              <a:ext uri="{FF2B5EF4-FFF2-40B4-BE49-F238E27FC236}">
                <a16:creationId xmlns:a16="http://schemas.microsoft.com/office/drawing/2014/main" id="{7E526239-F50B-4DAB-A2DE-05913F44878F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6" name="Rectángulo: esquinas superiores redondeadas 25">
            <a:hlinkClick r:id="rId4" action="ppaction://hlinksldjump"/>
            <a:extLst>
              <a:ext uri="{FF2B5EF4-FFF2-40B4-BE49-F238E27FC236}">
                <a16:creationId xmlns:a16="http://schemas.microsoft.com/office/drawing/2014/main" id="{87F0AF51-4241-4FE8-B5BE-7A0C02B06395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40" name="Forma libre 12">
            <a:hlinkClick r:id="rId5" action="ppaction://hlinksldjump"/>
            <a:extLst>
              <a:ext uri="{FF2B5EF4-FFF2-40B4-BE49-F238E27FC236}">
                <a16:creationId xmlns:a16="http://schemas.microsoft.com/office/drawing/2014/main" id="{19ABCF82-E0DE-4B52-ACD2-01B7F7DE15EF}"/>
              </a:ext>
            </a:extLst>
          </p:cNvPr>
          <p:cNvSpPr/>
          <p:nvPr/>
        </p:nvSpPr>
        <p:spPr>
          <a:xfrm>
            <a:off x="3325209" y="6512957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/>
                </a:solidFill>
              </a:rPr>
              <a:t>Victimas</a:t>
            </a:r>
          </a:p>
        </p:txBody>
      </p:sp>
      <p:sp>
        <p:nvSpPr>
          <p:cNvPr id="41" name="Forma libre 13">
            <a:hlinkClick r:id="rId6" action="ppaction://hlinksldjump"/>
            <a:extLst>
              <a:ext uri="{FF2B5EF4-FFF2-40B4-BE49-F238E27FC236}">
                <a16:creationId xmlns:a16="http://schemas.microsoft.com/office/drawing/2014/main" id="{7F5935DE-154A-42B5-8F9D-C80D07582D38}"/>
              </a:ext>
            </a:extLst>
          </p:cNvPr>
          <p:cNvSpPr/>
          <p:nvPr/>
        </p:nvSpPr>
        <p:spPr>
          <a:xfrm>
            <a:off x="7807094" y="6512956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kern="1200" dirty="0"/>
              <a:t>Motivos</a:t>
            </a:r>
          </a:p>
        </p:txBody>
      </p:sp>
      <p:sp>
        <p:nvSpPr>
          <p:cNvPr id="42" name="Forma libre 14">
            <a:hlinkClick r:id="rId7" action="ppaction://hlinksldjump"/>
            <a:extLst>
              <a:ext uri="{FF2B5EF4-FFF2-40B4-BE49-F238E27FC236}">
                <a16:creationId xmlns:a16="http://schemas.microsoft.com/office/drawing/2014/main" id="{FD597DD7-7699-4AC7-9D76-9F0970739E7A}"/>
              </a:ext>
            </a:extLst>
          </p:cNvPr>
          <p:cNvSpPr/>
          <p:nvPr/>
        </p:nvSpPr>
        <p:spPr>
          <a:xfrm>
            <a:off x="6349189" y="6512956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Edades</a:t>
            </a:r>
          </a:p>
        </p:txBody>
      </p:sp>
      <p:sp>
        <p:nvSpPr>
          <p:cNvPr id="43" name="Forma libre 14">
            <a:hlinkClick r:id="rId8" action="ppaction://hlinksldjump"/>
            <a:extLst>
              <a:ext uri="{FF2B5EF4-FFF2-40B4-BE49-F238E27FC236}">
                <a16:creationId xmlns:a16="http://schemas.microsoft.com/office/drawing/2014/main" id="{105214F6-EA3E-4059-94A2-E4B3B1BF4813}"/>
              </a:ext>
            </a:extLst>
          </p:cNvPr>
          <p:cNvSpPr/>
          <p:nvPr/>
        </p:nvSpPr>
        <p:spPr>
          <a:xfrm>
            <a:off x="4846297" y="6512956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Tipicidad</a:t>
            </a:r>
          </a:p>
        </p:txBody>
      </p:sp>
      <p:sp>
        <p:nvSpPr>
          <p:cNvPr id="11" name="CuadroTexto 10">
            <a:hlinkClick r:id="rId9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06539" y="18783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44" name="CuadroTexto 43">
            <a:hlinkClick r:id="rId10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892650" y="2841833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45" name="CuadroTexto 44">
            <a:hlinkClick r:id="rId11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740789" y="417083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46" name="CuadroTexto 45">
            <a:hlinkClick r:id="rId12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054217" y="467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47" name="CuadroTexto 46">
            <a:hlinkClick r:id="rId13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260467" y="2294525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48" name="CuadroTexto 47">
            <a:hlinkClick r:id="rId14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333788" y="261997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49" name="CuadroTexto 48">
            <a:hlinkClick r:id="rId15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592470" y="294955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50" name="CuadroTexto 49">
            <a:hlinkClick r:id="rId16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773292" y="343101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51" name="CuadroTexto 50">
            <a:hlinkClick r:id="rId17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  <p:sp>
        <p:nvSpPr>
          <p:cNvPr id="52" name="CuadroTexto 51">
            <a:hlinkClick r:id="rId18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828124" y="3597173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53" name="CuadroTexto 52">
            <a:hlinkClick r:id="rId19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155423" y="4747456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54" name="CuadroTexto 53">
            <a:hlinkClick r:id="rId20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720371" y="585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55" name="CuadroTexto 54">
            <a:hlinkClick r:id="rId21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00137" y="3742515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56" name="CuadroTexto 55">
            <a:hlinkClick r:id="rId22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154349" y="432400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57" name="CuadroTexto 56">
            <a:hlinkClick r:id="rId23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164827" y="4889072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58" name="CuadroTexto 57">
            <a:hlinkClick r:id="rId24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530578" y="528230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59" name="CuadroTexto 58">
            <a:hlinkClick r:id="rId25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350021" y="57201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60" name="CuadroTexto 59">
            <a:hlinkClick r:id="rId26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053162" y="473414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61" name="CuadroTexto 60">
            <a:hlinkClick r:id="rId27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445417" y="513057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62" name="Rectángulo 6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63" name="Tabla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74845"/>
              </p:ext>
            </p:extLst>
          </p:nvPr>
        </p:nvGraphicFramePr>
        <p:xfrm>
          <a:off x="188922" y="1606128"/>
          <a:ext cx="3960732" cy="48844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59102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110081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1100815">
                  <a:extLst>
                    <a:ext uri="{9D8B030D-6E8A-4147-A177-3AD203B41FA5}">
                      <a16:colId xmlns:a16="http://schemas.microsoft.com/office/drawing/2014/main" val="2430114549"/>
                    </a:ext>
                  </a:extLst>
                </a:gridCol>
              </a:tblGrid>
              <a:tr h="4115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b="1" i="0" u="none" strike="noStrike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err="1" smtClean="0">
                          <a:effectLst/>
                        </a:rPr>
                        <a:t>Por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cada</a:t>
                      </a:r>
                      <a:r>
                        <a:rPr lang="en-US" sz="1400" u="none" strike="noStrike" dirty="0" smtClean="0">
                          <a:effectLst/>
                        </a:rPr>
                        <a:t> 100 mil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mujeres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Triángulo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Managua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San Juan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Madriz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Carazo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Segovia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Chontales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4415262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9271795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Zelaya Central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8785697"/>
                  </a:ext>
                </a:extLst>
              </a:tr>
              <a:tr h="214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León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64" name="CuadroTexto 63"/>
          <p:cNvSpPr txBox="1"/>
          <p:nvPr/>
        </p:nvSpPr>
        <p:spPr>
          <a:xfrm>
            <a:off x="214238" y="119511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65" name="CuadroTexto 64"/>
          <p:cNvSpPr txBox="1"/>
          <p:nvPr/>
        </p:nvSpPr>
        <p:spPr>
          <a:xfrm>
            <a:off x="1178880" y="119511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66" name="CuadroTexto 65"/>
          <p:cNvSpPr txBox="1"/>
          <p:nvPr/>
        </p:nvSpPr>
        <p:spPr>
          <a:xfrm>
            <a:off x="205765" y="119511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67" name="CuadroTexto 66"/>
          <p:cNvSpPr txBox="1"/>
          <p:nvPr/>
        </p:nvSpPr>
        <p:spPr>
          <a:xfrm>
            <a:off x="1187353" y="119511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aphicFrame>
        <p:nvGraphicFramePr>
          <p:cNvPr id="68" name="Tabla 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933351"/>
              </p:ext>
            </p:extLst>
          </p:nvPr>
        </p:nvGraphicFramePr>
        <p:xfrm>
          <a:off x="190654" y="1614488"/>
          <a:ext cx="3946578" cy="48676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9240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1035430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1171908">
                  <a:extLst>
                    <a:ext uri="{9D8B030D-6E8A-4147-A177-3AD203B41FA5}">
                      <a16:colId xmlns:a16="http://schemas.microsoft.com/office/drawing/2014/main" val="580832064"/>
                    </a:ext>
                  </a:extLst>
                </a:gridCol>
              </a:tblGrid>
              <a:tr h="4425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baseline="0" dirty="0" smtClean="0">
                          <a:effectLst/>
                        </a:rPr>
                        <a:t>2017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 smtClean="0">
                          <a:effectLst/>
                        </a:rPr>
                        <a:t>Por</a:t>
                      </a:r>
                      <a:r>
                        <a:rPr lang="en-US" sz="1400" u="none" strike="noStrike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cada</a:t>
                      </a:r>
                      <a:r>
                        <a:rPr lang="en-US" sz="1400" u="none" strike="noStrike" dirty="0" smtClean="0">
                          <a:effectLst/>
                        </a:rPr>
                        <a:t> 100 mil </a:t>
                      </a:r>
                      <a:r>
                        <a:rPr lang="en-US" sz="1400" u="none" strike="noStrike" dirty="0" err="1" smtClean="0">
                          <a:effectLst/>
                        </a:rPr>
                        <a:t>mujeres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7169384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Triángulo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Managua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Matagalpa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San Juan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Madriz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Carazo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Segovia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Chontales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Zelaya Central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5921084"/>
                  </a:ext>
                </a:extLst>
              </a:tr>
              <a:tr h="2212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León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grpSp>
        <p:nvGrpSpPr>
          <p:cNvPr id="69" name="Grupo 68"/>
          <p:cNvGrpSpPr/>
          <p:nvPr/>
        </p:nvGrpSpPr>
        <p:grpSpPr>
          <a:xfrm>
            <a:off x="4541314" y="1878346"/>
            <a:ext cx="1009487" cy="3280511"/>
            <a:chOff x="5292528" y="1782810"/>
            <a:chExt cx="1009487" cy="3280511"/>
          </a:xfrm>
        </p:grpSpPr>
        <p:sp>
          <p:nvSpPr>
            <p:cNvPr id="70" name="Forma libre 69"/>
            <p:cNvSpPr/>
            <p:nvPr/>
          </p:nvSpPr>
          <p:spPr>
            <a:xfrm rot="16200000">
              <a:off x="5289780" y="1785559"/>
              <a:ext cx="1014983" cy="1009486"/>
            </a:xfrm>
            <a:custGeom>
              <a:avLst/>
              <a:gdLst>
                <a:gd name="connsiteX0" fmla="*/ 0 w 1009485"/>
                <a:gd name="connsiteY0" fmla="*/ 50474 h 1014982"/>
                <a:gd name="connsiteX1" fmla="*/ 50474 w 1009485"/>
                <a:gd name="connsiteY1" fmla="*/ 0 h 1014982"/>
                <a:gd name="connsiteX2" fmla="*/ 959011 w 1009485"/>
                <a:gd name="connsiteY2" fmla="*/ 0 h 1014982"/>
                <a:gd name="connsiteX3" fmla="*/ 1009485 w 1009485"/>
                <a:gd name="connsiteY3" fmla="*/ 50474 h 1014982"/>
                <a:gd name="connsiteX4" fmla="*/ 1009485 w 1009485"/>
                <a:gd name="connsiteY4" fmla="*/ 964508 h 1014982"/>
                <a:gd name="connsiteX5" fmla="*/ 959011 w 1009485"/>
                <a:gd name="connsiteY5" fmla="*/ 1014982 h 1014982"/>
                <a:gd name="connsiteX6" fmla="*/ 50474 w 1009485"/>
                <a:gd name="connsiteY6" fmla="*/ 1014982 h 1014982"/>
                <a:gd name="connsiteX7" fmla="*/ 0 w 1009485"/>
                <a:gd name="connsiteY7" fmla="*/ 964508 h 1014982"/>
                <a:gd name="connsiteX8" fmla="*/ 0 w 1009485"/>
                <a:gd name="connsiteY8" fmla="*/ 50474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485" h="1014982">
                  <a:moveTo>
                    <a:pt x="959284" y="1"/>
                  </a:moveTo>
                  <a:cubicBezTo>
                    <a:pt x="987009" y="1"/>
                    <a:pt x="1009485" y="22722"/>
                    <a:pt x="1009485" y="50749"/>
                  </a:cubicBezTo>
                  <a:lnTo>
                    <a:pt x="1009485" y="964233"/>
                  </a:lnTo>
                  <a:cubicBezTo>
                    <a:pt x="1009485" y="992260"/>
                    <a:pt x="987009" y="1014981"/>
                    <a:pt x="959284" y="1014981"/>
                  </a:cubicBezTo>
                  <a:lnTo>
                    <a:pt x="50201" y="1014981"/>
                  </a:lnTo>
                  <a:cubicBezTo>
                    <a:pt x="22476" y="1014981"/>
                    <a:pt x="0" y="992260"/>
                    <a:pt x="0" y="964233"/>
                  </a:cubicBezTo>
                  <a:lnTo>
                    <a:pt x="0" y="50749"/>
                  </a:lnTo>
                  <a:cubicBezTo>
                    <a:pt x="0" y="22722"/>
                    <a:pt x="22476" y="1"/>
                    <a:pt x="50201" y="1"/>
                  </a:cubicBezTo>
                  <a:lnTo>
                    <a:pt x="959284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697" tIns="41150" rIns="53340" bIns="807586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kern="1200" dirty="0"/>
            </a:p>
          </p:txBody>
        </p:sp>
        <p:sp>
          <p:nvSpPr>
            <p:cNvPr id="71" name="Forma libre 70"/>
            <p:cNvSpPr/>
            <p:nvPr/>
          </p:nvSpPr>
          <p:spPr>
            <a:xfrm>
              <a:off x="5318978" y="1782811"/>
              <a:ext cx="956587" cy="1014982"/>
            </a:xfrm>
            <a:custGeom>
              <a:avLst/>
              <a:gdLst>
                <a:gd name="connsiteX0" fmla="*/ 0 w 752066"/>
                <a:gd name="connsiteY0" fmla="*/ 0 h 1014982"/>
                <a:gd name="connsiteX1" fmla="*/ 752066 w 752066"/>
                <a:gd name="connsiteY1" fmla="*/ 0 h 1014982"/>
                <a:gd name="connsiteX2" fmla="*/ 752066 w 752066"/>
                <a:gd name="connsiteY2" fmla="*/ 1014982 h 1014982"/>
                <a:gd name="connsiteX3" fmla="*/ 0 w 752066"/>
                <a:gd name="connsiteY3" fmla="*/ 1014982 h 1014982"/>
                <a:gd name="connsiteX4" fmla="*/ 0 w 752066"/>
                <a:gd name="connsiteY4" fmla="*/ 0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66" h="1014982">
                  <a:moveTo>
                    <a:pt x="0" y="0"/>
                  </a:moveTo>
                  <a:lnTo>
                    <a:pt x="752066" y="0"/>
                  </a:lnTo>
                  <a:lnTo>
                    <a:pt x="752066" y="1014982"/>
                  </a:lnTo>
                  <a:lnTo>
                    <a:pt x="0" y="101498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06" rIns="0" bIns="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2017</a:t>
              </a:r>
              <a:endParaRPr lang="es-ES" sz="16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/>
                <a:t>58</a:t>
              </a:r>
              <a:endParaRPr lang="es-ES" sz="1600" kern="1200" dirty="0"/>
            </a:p>
          </p:txBody>
        </p:sp>
        <p:grpSp>
          <p:nvGrpSpPr>
            <p:cNvPr id="72" name="Grupo 71"/>
            <p:cNvGrpSpPr/>
            <p:nvPr/>
          </p:nvGrpSpPr>
          <p:grpSpPr>
            <a:xfrm>
              <a:off x="5292528" y="2915574"/>
              <a:ext cx="1009486" cy="1014983"/>
              <a:chOff x="6325185" y="1782810"/>
              <a:chExt cx="1009486" cy="1014983"/>
            </a:xfrm>
          </p:grpSpPr>
          <p:sp>
            <p:nvSpPr>
              <p:cNvPr id="76" name="Forma libre 75"/>
              <p:cNvSpPr/>
              <p:nvPr/>
            </p:nvSpPr>
            <p:spPr>
              <a:xfrm rot="16200000">
                <a:off x="6322436" y="1785559"/>
                <a:ext cx="1014983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9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77" name="Forma libre 76"/>
              <p:cNvSpPr/>
              <p:nvPr/>
            </p:nvSpPr>
            <p:spPr>
              <a:xfrm>
                <a:off x="6346887" y="1782811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 smtClean="0"/>
                  <a:t>2016</a:t>
                </a:r>
                <a:endParaRPr lang="es-ES" sz="1600" b="1" kern="1200" dirty="0"/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 smtClean="0"/>
                  <a:t>49</a:t>
                </a:r>
                <a:endParaRPr lang="es-ES" sz="1600" kern="1200" dirty="0"/>
              </a:p>
            </p:txBody>
          </p:sp>
        </p:grpSp>
        <p:grpSp>
          <p:nvGrpSpPr>
            <p:cNvPr id="73" name="Grupo 72"/>
            <p:cNvGrpSpPr/>
            <p:nvPr/>
          </p:nvGrpSpPr>
          <p:grpSpPr>
            <a:xfrm>
              <a:off x="5292528" y="4048338"/>
              <a:ext cx="1009486" cy="1014983"/>
              <a:chOff x="7370002" y="1782810"/>
              <a:chExt cx="1009486" cy="1014983"/>
            </a:xfrm>
          </p:grpSpPr>
          <p:sp>
            <p:nvSpPr>
              <p:cNvPr id="74" name="Forma libre 73"/>
              <p:cNvSpPr/>
              <p:nvPr/>
            </p:nvSpPr>
            <p:spPr>
              <a:xfrm rot="16200000">
                <a:off x="7367253" y="1785559"/>
                <a:ext cx="1014983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8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75" name="Forma libre 74"/>
              <p:cNvSpPr/>
              <p:nvPr/>
            </p:nvSpPr>
            <p:spPr>
              <a:xfrm>
                <a:off x="7391704" y="1782811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/>
                  <a:t>Diferencia</a:t>
                </a:r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dirty="0"/>
                  <a:t>9</a:t>
                </a:r>
                <a:endParaRPr lang="es-ES" sz="1600" kern="1200" dirty="0"/>
              </a:p>
            </p:txBody>
          </p:sp>
        </p:grpSp>
      </p:grpSp>
      <p:pic>
        <p:nvPicPr>
          <p:cNvPr id="78" name="Imagen 77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79" name="Imagen 78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64" grpId="0" animBg="1"/>
      <p:bldP spid="64" grpId="2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06" y="1376574"/>
            <a:ext cx="5830167" cy="542529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255240"/>
              </p:ext>
            </p:extLst>
          </p:nvPr>
        </p:nvGraphicFramePr>
        <p:xfrm>
          <a:off x="328597" y="1790947"/>
          <a:ext cx="6193289" cy="43419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0256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815121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815121">
                  <a:extLst>
                    <a:ext uri="{9D8B030D-6E8A-4147-A177-3AD203B41FA5}">
                      <a16:colId xmlns:a16="http://schemas.microsoft.com/office/drawing/2014/main" val="693661017"/>
                    </a:ext>
                  </a:extLst>
                </a:gridCol>
                <a:gridCol w="815121">
                  <a:extLst>
                    <a:ext uri="{9D8B030D-6E8A-4147-A177-3AD203B41FA5}">
                      <a16:colId xmlns:a16="http://schemas.microsoft.com/office/drawing/2014/main" val="2987283094"/>
                    </a:ext>
                  </a:extLst>
                </a:gridCol>
                <a:gridCol w="815121">
                  <a:extLst>
                    <a:ext uri="{9D8B030D-6E8A-4147-A177-3AD203B41FA5}">
                      <a16:colId xmlns:a16="http://schemas.microsoft.com/office/drawing/2014/main" val="701611089"/>
                    </a:ext>
                  </a:extLst>
                </a:gridCol>
                <a:gridCol w="922301">
                  <a:extLst>
                    <a:ext uri="{9D8B030D-6E8A-4147-A177-3AD203B41FA5}">
                      <a16:colId xmlns:a16="http://schemas.microsoft.com/office/drawing/2014/main" val="3815025162"/>
                    </a:ext>
                  </a:extLst>
                </a:gridCol>
                <a:gridCol w="707940">
                  <a:extLst>
                    <a:ext uri="{9D8B030D-6E8A-4147-A177-3AD203B41FA5}">
                      <a16:colId xmlns:a16="http://schemas.microsoft.com/office/drawing/2014/main" val="1089571882"/>
                    </a:ext>
                  </a:extLst>
                </a:gridCol>
              </a:tblGrid>
              <a:tr h="6155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Problemas de pareja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Rencillas Personales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Robo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Violacion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Violencia Intrafamiliar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84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general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49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Matagalpa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RACCS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Jinotega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Managua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Triángulo Minero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Zelaya Central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Masaya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Boaco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RACCN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Rio San Juan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Carazo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Chinandega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Esteli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León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Madriz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Rivas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596757"/>
              </p:ext>
            </p:extLst>
          </p:nvPr>
        </p:nvGraphicFramePr>
        <p:xfrm>
          <a:off x="328597" y="1790946"/>
          <a:ext cx="6184814" cy="43419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2756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1721513900"/>
                    </a:ext>
                  </a:extLst>
                </a:gridCol>
                <a:gridCol w="710181">
                  <a:extLst>
                    <a:ext uri="{9D8B030D-6E8A-4147-A177-3AD203B41FA5}">
                      <a16:colId xmlns:a16="http://schemas.microsoft.com/office/drawing/2014/main" val="3930524446"/>
                    </a:ext>
                  </a:extLst>
                </a:gridCol>
                <a:gridCol w="955343">
                  <a:extLst>
                    <a:ext uri="{9D8B030D-6E8A-4147-A177-3AD203B41FA5}">
                      <a16:colId xmlns:a16="http://schemas.microsoft.com/office/drawing/2014/main" val="870977757"/>
                    </a:ext>
                  </a:extLst>
                </a:gridCol>
                <a:gridCol w="832514">
                  <a:extLst>
                    <a:ext uri="{9D8B030D-6E8A-4147-A177-3AD203B41FA5}">
                      <a16:colId xmlns:a16="http://schemas.microsoft.com/office/drawing/2014/main" val="2074054990"/>
                    </a:ext>
                  </a:extLst>
                </a:gridCol>
                <a:gridCol w="723334">
                  <a:extLst>
                    <a:ext uri="{9D8B030D-6E8A-4147-A177-3AD203B41FA5}">
                      <a16:colId xmlns:a16="http://schemas.microsoft.com/office/drawing/2014/main" val="2602655622"/>
                    </a:ext>
                  </a:extLst>
                </a:gridCol>
              </a:tblGrid>
              <a:tr h="470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Rencillas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personales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Robo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noProof="0" dirty="0">
                          <a:effectLst/>
                        </a:rPr>
                        <a:t>Violación</a:t>
                      </a:r>
                      <a:endParaRPr lang="es-E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Violencia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en-US" sz="1400" u="none" strike="noStrike" dirty="0" err="1">
                          <a:effectLst/>
                        </a:rPr>
                        <a:t>intrafamiliar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Problemas</a:t>
                      </a:r>
                      <a:r>
                        <a:rPr lang="en-US" sz="1400" u="none" strike="noStrike" dirty="0">
                          <a:effectLst/>
                        </a:rPr>
                        <a:t> de </a:t>
                      </a:r>
                      <a:r>
                        <a:rPr lang="en-US" sz="1400" u="none" strike="noStrike" dirty="0" err="1">
                          <a:effectLst/>
                        </a:rPr>
                        <a:t>parejas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87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general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Triángulo Minero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Managua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Matagalpa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Carazo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Chontales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Esteli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Madriz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Segovia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San Juan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563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sp>
        <p:nvSpPr>
          <p:cNvPr id="18" name="Rectángulo: esquinas superiores redondeadas 17">
            <a:hlinkClick r:id="rId5" action="ppaction://hlinksldjump"/>
            <a:extLst>
              <a:ext uri="{FF2B5EF4-FFF2-40B4-BE49-F238E27FC236}">
                <a16:creationId xmlns:a16="http://schemas.microsoft.com/office/drawing/2014/main" id="{773E9503-A215-44C8-95D5-6E7EBFECFBD9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19" name="Rectángulo: esquinas superiores redondeadas 18">
            <a:hlinkClick r:id="rId6" action="ppaction://hlinksldjump"/>
            <a:extLst>
              <a:ext uri="{FF2B5EF4-FFF2-40B4-BE49-F238E27FC236}">
                <a16:creationId xmlns:a16="http://schemas.microsoft.com/office/drawing/2014/main" id="{797F4ED9-14D0-4E59-9E5C-D795CA858EDB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0" name="Forma libre 12">
            <a:hlinkClick r:id="rId7" action="ppaction://hlinksldjump"/>
            <a:extLst>
              <a:ext uri="{FF2B5EF4-FFF2-40B4-BE49-F238E27FC236}">
                <a16:creationId xmlns:a16="http://schemas.microsoft.com/office/drawing/2014/main" id="{45629100-6D93-4C62-8151-57F174399B80}"/>
              </a:ext>
            </a:extLst>
          </p:cNvPr>
          <p:cNvSpPr/>
          <p:nvPr/>
        </p:nvSpPr>
        <p:spPr>
          <a:xfrm>
            <a:off x="3297913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Victimas</a:t>
            </a:r>
          </a:p>
        </p:txBody>
      </p:sp>
      <p:sp>
        <p:nvSpPr>
          <p:cNvPr id="24" name="Forma libre 13">
            <a:hlinkClick r:id="rId8" action="ppaction://hlinksldjump"/>
            <a:extLst>
              <a:ext uri="{FF2B5EF4-FFF2-40B4-BE49-F238E27FC236}">
                <a16:creationId xmlns:a16="http://schemas.microsoft.com/office/drawing/2014/main" id="{48B125F9-0A10-43FF-8381-38DCDB752F87}"/>
              </a:ext>
            </a:extLst>
          </p:cNvPr>
          <p:cNvSpPr/>
          <p:nvPr/>
        </p:nvSpPr>
        <p:spPr>
          <a:xfrm>
            <a:off x="7746892" y="6431067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/>
                </a:solidFill>
              </a:rPr>
              <a:t>Motivos</a:t>
            </a:r>
          </a:p>
        </p:txBody>
      </p:sp>
      <p:sp>
        <p:nvSpPr>
          <p:cNvPr id="25" name="Forma libre 14">
            <a:hlinkClick r:id="rId9" action="ppaction://hlinksldjump"/>
            <a:extLst>
              <a:ext uri="{FF2B5EF4-FFF2-40B4-BE49-F238E27FC236}">
                <a16:creationId xmlns:a16="http://schemas.microsoft.com/office/drawing/2014/main" id="{51E65B41-DD27-4D88-9E7A-3492F1512BB4}"/>
              </a:ext>
            </a:extLst>
          </p:cNvPr>
          <p:cNvSpPr/>
          <p:nvPr/>
        </p:nvSpPr>
        <p:spPr>
          <a:xfrm>
            <a:off x="6263899" y="6431067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Edades</a:t>
            </a:r>
          </a:p>
        </p:txBody>
      </p:sp>
      <p:sp>
        <p:nvSpPr>
          <p:cNvPr id="26" name="Forma libre 14">
            <a:hlinkClick r:id="rId10" action="ppaction://hlinksldjump"/>
            <a:extLst>
              <a:ext uri="{FF2B5EF4-FFF2-40B4-BE49-F238E27FC236}">
                <a16:creationId xmlns:a16="http://schemas.microsoft.com/office/drawing/2014/main" id="{CC7756FE-E7CD-4E54-9F47-52AA77E71317}"/>
              </a:ext>
            </a:extLst>
          </p:cNvPr>
          <p:cNvSpPr/>
          <p:nvPr/>
        </p:nvSpPr>
        <p:spPr>
          <a:xfrm>
            <a:off x="4780906" y="6431068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Tipicidad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CuadroTexto 22">
            <a:hlinkClick r:id="rId11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06539" y="18783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31" name="CuadroTexto 30">
            <a:hlinkClick r:id="rId12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892650" y="2841833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32" name="CuadroTexto 31">
            <a:hlinkClick r:id="rId13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740789" y="417083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33" name="CuadroTexto 32">
            <a:hlinkClick r:id="rId14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054217" y="467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34" name="CuadroTexto 33">
            <a:hlinkClick r:id="rId15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260467" y="2294525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35" name="CuadroTexto 34">
            <a:hlinkClick r:id="rId16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333788" y="261997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36" name="CuadroTexto 35">
            <a:hlinkClick r:id="rId17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592470" y="294955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37" name="CuadroTexto 36">
            <a:hlinkClick r:id="rId18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773292" y="343101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39" name="CuadroTexto 38">
            <a:hlinkClick r:id="rId19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828124" y="3597173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40" name="CuadroTexto 39">
            <a:hlinkClick r:id="rId20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155423" y="4747456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41" name="CuadroTexto 40">
            <a:hlinkClick r:id="rId21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720371" y="585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42" name="CuadroTexto 41">
            <a:hlinkClick r:id="rId22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00137" y="3742515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43" name="CuadroTexto 42">
            <a:hlinkClick r:id="rId23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154349" y="432400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44" name="CuadroTexto 43">
            <a:hlinkClick r:id="rId24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164827" y="4889072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45" name="CuadroTexto 44">
            <a:hlinkClick r:id="rId25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530578" y="528230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46" name="CuadroTexto 45">
            <a:hlinkClick r:id="rId26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350021" y="57201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47" name="CuadroTexto 46">
            <a:hlinkClick r:id="rId27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053162" y="473414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48" name="CuadroTexto 47">
            <a:hlinkClick r:id="rId28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445417" y="513057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49" name="CuadroTexto 48">
            <a:hlinkClick r:id="rId29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111223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1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06" y="1376574"/>
            <a:ext cx="5830167" cy="542529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360056"/>
              </p:ext>
            </p:extLst>
          </p:nvPr>
        </p:nvGraphicFramePr>
        <p:xfrm>
          <a:off x="328597" y="1790947"/>
          <a:ext cx="6511388" cy="4511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0190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1588055507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960194187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3725222867"/>
                    </a:ext>
                  </a:extLst>
                </a:gridCol>
              </a:tblGrid>
              <a:tr h="604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MENORES  DE                       13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13 A 14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 A 17 AÑOS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 A 25 AÑOS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26 A 45 AÑOS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MAYOR DE 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general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10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effectLst/>
                        </a:rPr>
                        <a:t>19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49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Boaco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Carazo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Chinandega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Estelí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Jinotega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León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Madriz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Managua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Masaya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Matagalpa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RACCN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RACCS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Rio San Juan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Rivas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Triángulo Minero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Zelaya</a:t>
                      </a:r>
                      <a:r>
                        <a:rPr lang="en-US" sz="1400" u="none" strike="noStrike" dirty="0">
                          <a:effectLst/>
                        </a:rPr>
                        <a:t> Central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48264"/>
              </p:ext>
            </p:extLst>
          </p:nvPr>
        </p:nvGraphicFramePr>
        <p:xfrm>
          <a:off x="337070" y="1805471"/>
          <a:ext cx="6502915" cy="45110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6217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831228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608982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20106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20106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720106">
                  <a:extLst>
                    <a:ext uri="{9D8B030D-6E8A-4147-A177-3AD203B41FA5}">
                      <a16:colId xmlns:a16="http://schemas.microsoft.com/office/drawing/2014/main" val="436144110"/>
                    </a:ext>
                  </a:extLst>
                </a:gridCol>
                <a:gridCol w="720106">
                  <a:extLst>
                    <a:ext uri="{9D8B030D-6E8A-4147-A177-3AD203B41FA5}">
                      <a16:colId xmlns:a16="http://schemas.microsoft.com/office/drawing/2014/main" val="729901811"/>
                    </a:ext>
                  </a:extLst>
                </a:gridCol>
                <a:gridCol w="720106">
                  <a:extLst>
                    <a:ext uri="{9D8B030D-6E8A-4147-A177-3AD203B41FA5}">
                      <a16:colId xmlns:a16="http://schemas.microsoft.com/office/drawing/2014/main" val="1367121299"/>
                    </a:ext>
                  </a:extLst>
                </a:gridCol>
              </a:tblGrid>
              <a:tr h="5693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MENORES  DE                       13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13 A 14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15 A 17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18 A 25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26 A 45 AÑOS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MAYOR DE 45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687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general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26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1" u="none" strike="noStrike" dirty="0">
                          <a:effectLst/>
                        </a:rPr>
                        <a:t>58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Triángulo Minero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Jinotega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Managua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Matagalpa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RACCN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RACCS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Chinandega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Boaco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Carazo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Chontales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Estelí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Granada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Madriz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Masaya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Nueva Segovia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r>
                        <a:rPr lang="en-US" sz="1400" u="none" strike="noStrike" dirty="0" smtClean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Rio San Juan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18976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Rivas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sp>
        <p:nvSpPr>
          <p:cNvPr id="18" name="Rectángulo: esquinas superiores redondeadas 17">
            <a:hlinkClick r:id="rId5" action="ppaction://hlinksldjump"/>
            <a:extLst>
              <a:ext uri="{FF2B5EF4-FFF2-40B4-BE49-F238E27FC236}">
                <a16:creationId xmlns:a16="http://schemas.microsoft.com/office/drawing/2014/main" id="{6EFB63B0-ECDA-44C4-8D02-36E8D1FD07DB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19" name="Rectángulo: esquinas superiores redondeadas 18">
            <a:hlinkClick r:id="rId6" action="ppaction://hlinksldjump"/>
            <a:extLst>
              <a:ext uri="{FF2B5EF4-FFF2-40B4-BE49-F238E27FC236}">
                <a16:creationId xmlns:a16="http://schemas.microsoft.com/office/drawing/2014/main" id="{652C7AF7-31C3-4F13-9C3E-D27C9440EB54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0" name="Forma libre 12">
            <a:hlinkClick r:id="rId7" action="ppaction://hlinksldjump"/>
            <a:extLst>
              <a:ext uri="{FF2B5EF4-FFF2-40B4-BE49-F238E27FC236}">
                <a16:creationId xmlns:a16="http://schemas.microsoft.com/office/drawing/2014/main" id="{7BF46B64-92BB-4B06-93D5-D03F3C0982A7}"/>
              </a:ext>
            </a:extLst>
          </p:cNvPr>
          <p:cNvSpPr/>
          <p:nvPr/>
        </p:nvSpPr>
        <p:spPr>
          <a:xfrm>
            <a:off x="3297913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Victimas</a:t>
            </a:r>
          </a:p>
        </p:txBody>
      </p:sp>
      <p:sp>
        <p:nvSpPr>
          <p:cNvPr id="24" name="Forma libre 13">
            <a:hlinkClick r:id="rId8" action="ppaction://hlinksldjump"/>
            <a:extLst>
              <a:ext uri="{FF2B5EF4-FFF2-40B4-BE49-F238E27FC236}">
                <a16:creationId xmlns:a16="http://schemas.microsoft.com/office/drawing/2014/main" id="{986F8746-C56F-48AA-BC87-2D2C56D446D1}"/>
              </a:ext>
            </a:extLst>
          </p:cNvPr>
          <p:cNvSpPr/>
          <p:nvPr/>
        </p:nvSpPr>
        <p:spPr>
          <a:xfrm>
            <a:off x="7752799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kern="1200" dirty="0"/>
              <a:t>Motivos</a:t>
            </a:r>
          </a:p>
        </p:txBody>
      </p:sp>
      <p:sp>
        <p:nvSpPr>
          <p:cNvPr id="25" name="Forma libre 14">
            <a:hlinkClick r:id="rId9" action="ppaction://hlinksldjump"/>
            <a:extLst>
              <a:ext uri="{FF2B5EF4-FFF2-40B4-BE49-F238E27FC236}">
                <a16:creationId xmlns:a16="http://schemas.microsoft.com/office/drawing/2014/main" id="{E67873D6-A746-47BC-A921-A0A81FAA78C0}"/>
              </a:ext>
            </a:extLst>
          </p:cNvPr>
          <p:cNvSpPr/>
          <p:nvPr/>
        </p:nvSpPr>
        <p:spPr>
          <a:xfrm>
            <a:off x="6267837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/>
                </a:solidFill>
              </a:rPr>
              <a:t>Edades</a:t>
            </a:r>
          </a:p>
        </p:txBody>
      </p:sp>
      <p:sp>
        <p:nvSpPr>
          <p:cNvPr id="26" name="Forma libre 14">
            <a:hlinkClick r:id="rId10" action="ppaction://hlinksldjump"/>
            <a:extLst>
              <a:ext uri="{FF2B5EF4-FFF2-40B4-BE49-F238E27FC236}">
                <a16:creationId xmlns:a16="http://schemas.microsoft.com/office/drawing/2014/main" id="{2AB6779B-87B2-4DBF-B99B-D944B1D3901F}"/>
              </a:ext>
            </a:extLst>
          </p:cNvPr>
          <p:cNvSpPr/>
          <p:nvPr/>
        </p:nvSpPr>
        <p:spPr>
          <a:xfrm>
            <a:off x="4782875" y="6434041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Tipicidad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3" name="CuadroTexto 22">
            <a:hlinkClick r:id="rId11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06539" y="18783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31" name="CuadroTexto 30">
            <a:hlinkClick r:id="rId12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892650" y="2841833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32" name="CuadroTexto 31">
            <a:hlinkClick r:id="rId13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740789" y="417083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33" name="CuadroTexto 32">
            <a:hlinkClick r:id="rId14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054217" y="467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34" name="CuadroTexto 33">
            <a:hlinkClick r:id="rId15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260467" y="2294525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35" name="CuadroTexto 34">
            <a:hlinkClick r:id="rId16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333788" y="261997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36" name="CuadroTexto 35">
            <a:hlinkClick r:id="rId17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592470" y="294955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37" name="CuadroTexto 36">
            <a:hlinkClick r:id="rId18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773292" y="343101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39" name="CuadroTexto 38">
            <a:hlinkClick r:id="rId19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828124" y="3597173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40" name="CuadroTexto 39">
            <a:hlinkClick r:id="rId20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155423" y="4747456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41" name="CuadroTexto 40">
            <a:hlinkClick r:id="rId21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720371" y="585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42" name="CuadroTexto 41">
            <a:hlinkClick r:id="rId22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00137" y="3742515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43" name="CuadroTexto 42">
            <a:hlinkClick r:id="rId23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154349" y="432400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44" name="CuadroTexto 43">
            <a:hlinkClick r:id="rId24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164827" y="4889072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45" name="CuadroTexto 44">
            <a:hlinkClick r:id="rId25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530578" y="528230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46" name="CuadroTexto 45">
            <a:hlinkClick r:id="rId26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350021" y="57201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47" name="CuadroTexto 46">
            <a:hlinkClick r:id="rId27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053162" y="473414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48" name="CuadroTexto 47">
            <a:hlinkClick r:id="rId28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445417" y="513057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49" name="CuadroTexto 48">
            <a:hlinkClick r:id="rId29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19021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06" y="1376574"/>
            <a:ext cx="5830167" cy="542529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0657991"/>
              </p:ext>
            </p:extLst>
          </p:nvPr>
        </p:nvGraphicFramePr>
        <p:xfrm>
          <a:off x="328597" y="1790947"/>
          <a:ext cx="5049071" cy="44142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0190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1588055507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960194187"/>
                    </a:ext>
                  </a:extLst>
                </a:gridCol>
                <a:gridCol w="757314">
                  <a:extLst>
                    <a:ext uri="{9D8B030D-6E8A-4147-A177-3AD203B41FA5}">
                      <a16:colId xmlns:a16="http://schemas.microsoft.com/office/drawing/2014/main" val="3725222867"/>
                    </a:ext>
                  </a:extLst>
                </a:gridCol>
              </a:tblGrid>
              <a:tr h="604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Asesinato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Femicidio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Homicidio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Parricidio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Total general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16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19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3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49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7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RACCS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7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4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6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Managua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5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Triángulo Minero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5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Zelaya Central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4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RACCN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Carazo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1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 err="1">
                          <a:effectLst/>
                        </a:rPr>
                        <a:t>Esteli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León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 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 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38618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38618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635573"/>
              </p:ext>
            </p:extLst>
          </p:nvPr>
        </p:nvGraphicFramePr>
        <p:xfrm>
          <a:off x="337071" y="1797413"/>
          <a:ext cx="5049070" cy="45604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14806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9004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79549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791277">
                  <a:extLst>
                    <a:ext uri="{9D8B030D-6E8A-4147-A177-3AD203B41FA5}">
                      <a16:colId xmlns:a16="http://schemas.microsoft.com/office/drawing/2014/main" val="436144110"/>
                    </a:ext>
                  </a:extLst>
                </a:gridCol>
                <a:gridCol w="736698">
                  <a:extLst>
                    <a:ext uri="{9D8B030D-6E8A-4147-A177-3AD203B41FA5}">
                      <a16:colId xmlns:a16="http://schemas.microsoft.com/office/drawing/2014/main" val="729901811"/>
                    </a:ext>
                  </a:extLst>
                </a:gridCol>
                <a:gridCol w="736698">
                  <a:extLst>
                    <a:ext uri="{9D8B030D-6E8A-4147-A177-3AD203B41FA5}">
                      <a16:colId xmlns:a16="http://schemas.microsoft.com/office/drawing/2014/main" val="1367121299"/>
                    </a:ext>
                  </a:extLst>
                </a:gridCol>
              </a:tblGrid>
              <a:tr h="5485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Departamentos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Asesinato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Femicidio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Homicidio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>
                          <a:effectLst/>
                        </a:rPr>
                        <a:t>Parricidio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Triángulo Minero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Managua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RACCS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Carazo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Chontales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Madriz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Segovia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San Juan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14761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Forma libre 12">
            <a:hlinkClick r:id="rId5" action="ppaction://hlinksldjump"/>
            <a:extLst>
              <a:ext uri="{FF2B5EF4-FFF2-40B4-BE49-F238E27FC236}">
                <a16:creationId xmlns:a16="http://schemas.microsoft.com/office/drawing/2014/main" id="{6A44DF1B-8CDA-409F-AEB6-E013D452E1D3}"/>
              </a:ext>
            </a:extLst>
          </p:cNvPr>
          <p:cNvSpPr/>
          <p:nvPr/>
        </p:nvSpPr>
        <p:spPr>
          <a:xfrm>
            <a:off x="3297913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Victimas</a:t>
            </a:r>
          </a:p>
        </p:txBody>
      </p:sp>
      <p:sp>
        <p:nvSpPr>
          <p:cNvPr id="16" name="Forma libre 13">
            <a:hlinkClick r:id="rId6" action="ppaction://hlinksldjump"/>
            <a:extLst>
              <a:ext uri="{FF2B5EF4-FFF2-40B4-BE49-F238E27FC236}">
                <a16:creationId xmlns:a16="http://schemas.microsoft.com/office/drawing/2014/main" id="{29EC53E6-9C61-4738-9306-EFA667E86664}"/>
              </a:ext>
            </a:extLst>
          </p:cNvPr>
          <p:cNvSpPr/>
          <p:nvPr/>
        </p:nvSpPr>
        <p:spPr>
          <a:xfrm>
            <a:off x="7752799" y="6423368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lvl="0"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kern="1200" dirty="0"/>
              <a:t>Motivos</a:t>
            </a:r>
          </a:p>
        </p:txBody>
      </p:sp>
      <p:sp>
        <p:nvSpPr>
          <p:cNvPr id="17" name="Forma libre 14">
            <a:hlinkClick r:id="rId7" action="ppaction://hlinksldjump"/>
            <a:extLst>
              <a:ext uri="{FF2B5EF4-FFF2-40B4-BE49-F238E27FC236}">
                <a16:creationId xmlns:a16="http://schemas.microsoft.com/office/drawing/2014/main" id="{D70BE3C5-B2A3-47DB-9FAC-99BE55D189FE}"/>
              </a:ext>
            </a:extLst>
          </p:cNvPr>
          <p:cNvSpPr/>
          <p:nvPr/>
        </p:nvSpPr>
        <p:spPr>
          <a:xfrm>
            <a:off x="6267837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solidFill>
            <a:schemeClr val="bg2">
              <a:lumMod val="75000"/>
              <a:alpha val="90000"/>
            </a:schemeClr>
          </a:solidFill>
        </p:spPr>
        <p:style>
          <a:lnRef idx="1">
            <a:schemeClr val="dk2">
              <a:hueOff val="0"/>
              <a:satOff val="0"/>
              <a:lumOff val="0"/>
              <a:alphaOff val="0"/>
            </a:schemeClr>
          </a:lnRef>
          <a:fillRef idx="1">
            <a:schemeClr val="lt2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rPr>
              <a:t>Edades</a:t>
            </a:r>
          </a:p>
        </p:txBody>
      </p:sp>
      <p:sp>
        <p:nvSpPr>
          <p:cNvPr id="18" name="Rectángulo: esquinas superiores redondeadas 17">
            <a:hlinkClick r:id="rId8" action="ppaction://hlinksldjump"/>
            <a:extLst>
              <a:ext uri="{FF2B5EF4-FFF2-40B4-BE49-F238E27FC236}">
                <a16:creationId xmlns:a16="http://schemas.microsoft.com/office/drawing/2014/main" id="{6EFB63B0-ECDA-44C4-8D02-36E8D1FD07DB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19" name="Rectángulo: esquinas superiores redondeadas 18">
            <a:hlinkClick r:id="rId9" action="ppaction://hlinksldjump"/>
            <a:extLst>
              <a:ext uri="{FF2B5EF4-FFF2-40B4-BE49-F238E27FC236}">
                <a16:creationId xmlns:a16="http://schemas.microsoft.com/office/drawing/2014/main" id="{652C7AF7-31C3-4F13-9C3E-D27C9440EB54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0" name="Forma libre 14">
            <a:hlinkClick r:id="rId10" action="ppaction://hlinksldjump"/>
            <a:extLst>
              <a:ext uri="{FF2B5EF4-FFF2-40B4-BE49-F238E27FC236}">
                <a16:creationId xmlns:a16="http://schemas.microsoft.com/office/drawing/2014/main" id="{EFBA614B-D621-4DF1-A36B-36387421BDB1}"/>
              </a:ext>
            </a:extLst>
          </p:cNvPr>
          <p:cNvSpPr/>
          <p:nvPr/>
        </p:nvSpPr>
        <p:spPr>
          <a:xfrm>
            <a:off x="4782875" y="6431069"/>
            <a:ext cx="1359902" cy="267363"/>
          </a:xfrm>
          <a:custGeom>
            <a:avLst/>
            <a:gdLst>
              <a:gd name="connsiteX0" fmla="*/ 0 w 3522133"/>
              <a:gd name="connsiteY0" fmla="*/ 213788 h 1282700"/>
              <a:gd name="connsiteX1" fmla="*/ 213788 w 3522133"/>
              <a:gd name="connsiteY1" fmla="*/ 0 h 1282700"/>
              <a:gd name="connsiteX2" fmla="*/ 3308345 w 3522133"/>
              <a:gd name="connsiteY2" fmla="*/ 0 h 1282700"/>
              <a:gd name="connsiteX3" fmla="*/ 3522133 w 3522133"/>
              <a:gd name="connsiteY3" fmla="*/ 213788 h 1282700"/>
              <a:gd name="connsiteX4" fmla="*/ 3522133 w 3522133"/>
              <a:gd name="connsiteY4" fmla="*/ 1068912 h 1282700"/>
              <a:gd name="connsiteX5" fmla="*/ 3308345 w 3522133"/>
              <a:gd name="connsiteY5" fmla="*/ 1282700 h 1282700"/>
              <a:gd name="connsiteX6" fmla="*/ 213788 w 3522133"/>
              <a:gd name="connsiteY6" fmla="*/ 1282700 h 1282700"/>
              <a:gd name="connsiteX7" fmla="*/ 0 w 3522133"/>
              <a:gd name="connsiteY7" fmla="*/ 1068912 h 1282700"/>
              <a:gd name="connsiteX8" fmla="*/ 0 w 3522133"/>
              <a:gd name="connsiteY8" fmla="*/ 213788 h 128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2133" h="1282700">
                <a:moveTo>
                  <a:pt x="0" y="213788"/>
                </a:moveTo>
                <a:cubicBezTo>
                  <a:pt x="0" y="95716"/>
                  <a:pt x="95716" y="0"/>
                  <a:pt x="213788" y="0"/>
                </a:cubicBezTo>
                <a:lnTo>
                  <a:pt x="3308345" y="0"/>
                </a:lnTo>
                <a:cubicBezTo>
                  <a:pt x="3426417" y="0"/>
                  <a:pt x="3522133" y="95716"/>
                  <a:pt x="3522133" y="213788"/>
                </a:cubicBezTo>
                <a:lnTo>
                  <a:pt x="3522133" y="1068912"/>
                </a:lnTo>
                <a:cubicBezTo>
                  <a:pt x="3522133" y="1186984"/>
                  <a:pt x="3426417" y="1282700"/>
                  <a:pt x="3308345" y="1282700"/>
                </a:cubicBezTo>
                <a:lnTo>
                  <a:pt x="213788" y="1282700"/>
                </a:lnTo>
                <a:cubicBezTo>
                  <a:pt x="95716" y="1282700"/>
                  <a:pt x="0" y="1186984"/>
                  <a:pt x="0" y="1068912"/>
                </a:cubicBezTo>
                <a:lnTo>
                  <a:pt x="0" y="213788"/>
                </a:lnTo>
                <a:close/>
              </a:path>
            </a:pathLst>
          </a:custGeom>
          <a:ln w="38100">
            <a:solidFill>
              <a:srgbClr val="0070C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64546" tIns="264546" rIns="264546" bIns="264546" numCol="1" spcCol="1270" anchor="ctr" anchorCtr="0">
            <a:noAutofit/>
          </a:bodyPr>
          <a:lstStyle/>
          <a:p>
            <a:pPr algn="ctr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600" dirty="0">
                <a:solidFill>
                  <a:schemeClr val="dk1"/>
                </a:solidFill>
              </a:rPr>
              <a:t>Tipicidad</a:t>
            </a:r>
          </a:p>
        </p:txBody>
      </p:sp>
      <p:sp>
        <p:nvSpPr>
          <p:cNvPr id="22" name="CuadroTexto 21">
            <a:hlinkClick r:id="rId11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06539" y="18783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23" name="CuadroTexto 22">
            <a:hlinkClick r:id="rId12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892650" y="2841833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24" name="CuadroTexto 23">
            <a:hlinkClick r:id="rId13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740789" y="417083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25" name="CuadroTexto 24">
            <a:hlinkClick r:id="rId14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054217" y="467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26" name="CuadroTexto 25">
            <a:hlinkClick r:id="rId15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260467" y="2294525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31" name="CuadroTexto 30">
            <a:hlinkClick r:id="rId16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333788" y="261997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32" name="CuadroTexto 31">
            <a:hlinkClick r:id="rId17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592470" y="294955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33" name="CuadroTexto 32">
            <a:hlinkClick r:id="rId18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773292" y="343101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35" name="CuadroTexto 34">
            <a:hlinkClick r:id="rId19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828124" y="3597173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36" name="CuadroTexto 35">
            <a:hlinkClick r:id="rId20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155423" y="4747456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37" name="CuadroTexto 36">
            <a:hlinkClick r:id="rId21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720371" y="585362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38" name="CuadroTexto 37">
            <a:hlinkClick r:id="rId22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00137" y="3742515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39" name="CuadroTexto 38">
            <a:hlinkClick r:id="rId23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154349" y="432400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40" name="CuadroTexto 39">
            <a:hlinkClick r:id="rId24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164827" y="4889072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41" name="CuadroTexto 40">
            <a:hlinkClick r:id="rId25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530578" y="528230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42" name="CuadroTexto 41">
            <a:hlinkClick r:id="rId26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350021" y="572014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43" name="CuadroTexto 42">
            <a:hlinkClick r:id="rId27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053162" y="473414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44" name="CuadroTexto 43">
            <a:hlinkClick r:id="rId28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445417" y="513057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45" name="CuadroTexto 44">
            <a:hlinkClick r:id="rId29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78708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680" y="1212801"/>
            <a:ext cx="5830167" cy="5425294"/>
          </a:xfrm>
          <a:prstGeom prst="rect">
            <a:avLst/>
          </a:prstGeom>
        </p:spPr>
      </p:pic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805012"/>
              </p:ext>
            </p:extLst>
          </p:nvPr>
        </p:nvGraphicFramePr>
        <p:xfrm>
          <a:off x="337070" y="1878345"/>
          <a:ext cx="4397435" cy="47749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77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4080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81664">
                  <a:extLst>
                    <a:ext uri="{9D8B030D-6E8A-4147-A177-3AD203B41FA5}">
                      <a16:colId xmlns:a16="http://schemas.microsoft.com/office/drawing/2014/main" val="3425275143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2791281835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3933680254"/>
                    </a:ext>
                  </a:extLst>
                </a:gridCol>
                <a:gridCol w="425703">
                  <a:extLst>
                    <a:ext uri="{9D8B030D-6E8A-4147-A177-3AD203B41FA5}">
                      <a16:colId xmlns:a16="http://schemas.microsoft.com/office/drawing/2014/main" val="2638640923"/>
                    </a:ext>
                  </a:extLst>
                </a:gridCol>
                <a:gridCol w="484420">
                  <a:extLst>
                    <a:ext uri="{9D8B030D-6E8A-4147-A177-3AD203B41FA5}">
                      <a16:colId xmlns:a16="http://schemas.microsoft.com/office/drawing/2014/main" val="1453699183"/>
                    </a:ext>
                  </a:extLst>
                </a:gridCol>
                <a:gridCol w="440383">
                  <a:extLst>
                    <a:ext uri="{9D8B030D-6E8A-4147-A177-3AD203B41FA5}">
                      <a16:colId xmlns:a16="http://schemas.microsoft.com/office/drawing/2014/main" val="399842525"/>
                    </a:ext>
                  </a:extLst>
                </a:gridCol>
              </a:tblGrid>
              <a:tr h="666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>
                          <a:effectLst/>
                        </a:rPr>
                        <a:t>13 A 14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15 A 17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18 A 25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4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6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51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107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27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198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12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19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20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4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830149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284278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22987"/>
              </p:ext>
            </p:extLst>
          </p:nvPr>
        </p:nvGraphicFramePr>
        <p:xfrm>
          <a:off x="328597" y="1878344"/>
          <a:ext cx="4397436" cy="48011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003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55552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73234">
                  <a:extLst>
                    <a:ext uri="{9D8B030D-6E8A-4147-A177-3AD203B41FA5}">
                      <a16:colId xmlns:a16="http://schemas.microsoft.com/office/drawing/2014/main" val="1799357309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987112235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779943518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362125444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519481648"/>
                    </a:ext>
                  </a:extLst>
                </a:gridCol>
                <a:gridCol w="437321">
                  <a:extLst>
                    <a:ext uri="{9D8B030D-6E8A-4147-A177-3AD203B41FA5}">
                      <a16:colId xmlns:a16="http://schemas.microsoft.com/office/drawing/2014/main" val="1530054931"/>
                    </a:ext>
                  </a:extLst>
                </a:gridCol>
              </a:tblGrid>
              <a:tr h="751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 dirty="0">
                          <a:effectLst/>
                        </a:rPr>
                        <a:t>13 A 14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15 A 17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18 A 25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5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15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80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129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36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268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13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12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28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9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48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6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5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11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886995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319224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7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11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21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31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1" name="Grupo 30"/>
          <p:cNvGrpSpPr/>
          <p:nvPr/>
        </p:nvGrpSpPr>
        <p:grpSpPr>
          <a:xfrm>
            <a:off x="4863678" y="1878345"/>
            <a:ext cx="1009487" cy="2395636"/>
            <a:chOff x="5292528" y="1782811"/>
            <a:chExt cx="1009487" cy="2395636"/>
          </a:xfrm>
        </p:grpSpPr>
        <p:sp>
          <p:nvSpPr>
            <p:cNvPr id="32" name="Forma libre 31"/>
            <p:cNvSpPr/>
            <p:nvPr/>
          </p:nvSpPr>
          <p:spPr>
            <a:xfrm rot="16200000">
              <a:off x="5504884" y="1570456"/>
              <a:ext cx="584776" cy="1009486"/>
            </a:xfrm>
            <a:custGeom>
              <a:avLst/>
              <a:gdLst>
                <a:gd name="connsiteX0" fmla="*/ 0 w 1009485"/>
                <a:gd name="connsiteY0" fmla="*/ 50474 h 1014982"/>
                <a:gd name="connsiteX1" fmla="*/ 50474 w 1009485"/>
                <a:gd name="connsiteY1" fmla="*/ 0 h 1014982"/>
                <a:gd name="connsiteX2" fmla="*/ 959011 w 1009485"/>
                <a:gd name="connsiteY2" fmla="*/ 0 h 1014982"/>
                <a:gd name="connsiteX3" fmla="*/ 1009485 w 1009485"/>
                <a:gd name="connsiteY3" fmla="*/ 50474 h 1014982"/>
                <a:gd name="connsiteX4" fmla="*/ 1009485 w 1009485"/>
                <a:gd name="connsiteY4" fmla="*/ 964508 h 1014982"/>
                <a:gd name="connsiteX5" fmla="*/ 959011 w 1009485"/>
                <a:gd name="connsiteY5" fmla="*/ 1014982 h 1014982"/>
                <a:gd name="connsiteX6" fmla="*/ 50474 w 1009485"/>
                <a:gd name="connsiteY6" fmla="*/ 1014982 h 1014982"/>
                <a:gd name="connsiteX7" fmla="*/ 0 w 1009485"/>
                <a:gd name="connsiteY7" fmla="*/ 964508 h 1014982"/>
                <a:gd name="connsiteX8" fmla="*/ 0 w 1009485"/>
                <a:gd name="connsiteY8" fmla="*/ 50474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485" h="1014982">
                  <a:moveTo>
                    <a:pt x="959284" y="1"/>
                  </a:moveTo>
                  <a:cubicBezTo>
                    <a:pt x="987009" y="1"/>
                    <a:pt x="1009485" y="22722"/>
                    <a:pt x="1009485" y="50749"/>
                  </a:cubicBezTo>
                  <a:lnTo>
                    <a:pt x="1009485" y="964233"/>
                  </a:lnTo>
                  <a:cubicBezTo>
                    <a:pt x="1009485" y="992260"/>
                    <a:pt x="987009" y="1014981"/>
                    <a:pt x="959284" y="1014981"/>
                  </a:cubicBezTo>
                  <a:lnTo>
                    <a:pt x="50201" y="1014981"/>
                  </a:lnTo>
                  <a:cubicBezTo>
                    <a:pt x="22476" y="1014981"/>
                    <a:pt x="0" y="992260"/>
                    <a:pt x="0" y="964233"/>
                  </a:cubicBezTo>
                  <a:lnTo>
                    <a:pt x="0" y="50749"/>
                  </a:lnTo>
                  <a:cubicBezTo>
                    <a:pt x="0" y="22722"/>
                    <a:pt x="22476" y="1"/>
                    <a:pt x="50201" y="1"/>
                  </a:cubicBezTo>
                  <a:lnTo>
                    <a:pt x="959284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697" tIns="41150" rIns="53340" bIns="807586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kern="1200" dirty="0"/>
            </a:p>
          </p:txBody>
        </p:sp>
        <p:sp>
          <p:nvSpPr>
            <p:cNvPr id="33" name="Forma libre 32"/>
            <p:cNvSpPr/>
            <p:nvPr/>
          </p:nvSpPr>
          <p:spPr>
            <a:xfrm>
              <a:off x="5318978" y="1782811"/>
              <a:ext cx="956587" cy="1014982"/>
            </a:xfrm>
            <a:custGeom>
              <a:avLst/>
              <a:gdLst>
                <a:gd name="connsiteX0" fmla="*/ 0 w 752066"/>
                <a:gd name="connsiteY0" fmla="*/ 0 h 1014982"/>
                <a:gd name="connsiteX1" fmla="*/ 752066 w 752066"/>
                <a:gd name="connsiteY1" fmla="*/ 0 h 1014982"/>
                <a:gd name="connsiteX2" fmla="*/ 752066 w 752066"/>
                <a:gd name="connsiteY2" fmla="*/ 1014982 h 1014982"/>
                <a:gd name="connsiteX3" fmla="*/ 0 w 752066"/>
                <a:gd name="connsiteY3" fmla="*/ 1014982 h 1014982"/>
                <a:gd name="connsiteX4" fmla="*/ 0 w 752066"/>
                <a:gd name="connsiteY4" fmla="*/ 0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66" h="1014982">
                  <a:moveTo>
                    <a:pt x="0" y="0"/>
                  </a:moveTo>
                  <a:lnTo>
                    <a:pt x="752066" y="0"/>
                  </a:lnTo>
                  <a:lnTo>
                    <a:pt x="752066" y="1014982"/>
                  </a:lnTo>
                  <a:lnTo>
                    <a:pt x="0" y="101498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06" rIns="0" bIns="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2017</a:t>
              </a:r>
              <a:endParaRPr lang="es-ES" sz="16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/>
                <a:t>198</a:t>
              </a:r>
              <a:endParaRPr lang="es-ES" sz="1600" kern="1200" dirty="0"/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5292528" y="2465001"/>
              <a:ext cx="1009486" cy="1014982"/>
              <a:chOff x="6325185" y="1332237"/>
              <a:chExt cx="1009486" cy="1014982"/>
            </a:xfrm>
          </p:grpSpPr>
          <p:sp>
            <p:nvSpPr>
              <p:cNvPr id="38" name="Forma libre 37"/>
              <p:cNvSpPr/>
              <p:nvPr/>
            </p:nvSpPr>
            <p:spPr>
              <a:xfrm rot="16200000">
                <a:off x="6537539" y="11198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9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9" name="Forma libre 38"/>
              <p:cNvSpPr/>
              <p:nvPr/>
            </p:nvSpPr>
            <p:spPr>
              <a:xfrm>
                <a:off x="6346887" y="13322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 smtClean="0"/>
                  <a:t>2016</a:t>
                </a:r>
                <a:endParaRPr lang="es-ES" sz="1600" b="1" kern="1200" dirty="0"/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 smtClean="0"/>
                  <a:t>268</a:t>
                </a:r>
                <a:endParaRPr lang="es-ES" sz="1600" kern="1200" dirty="0"/>
              </a:p>
            </p:txBody>
          </p:sp>
        </p:grpSp>
        <p:grpSp>
          <p:nvGrpSpPr>
            <p:cNvPr id="35" name="Grupo 34"/>
            <p:cNvGrpSpPr/>
            <p:nvPr/>
          </p:nvGrpSpPr>
          <p:grpSpPr>
            <a:xfrm>
              <a:off x="5292528" y="3163465"/>
              <a:ext cx="1009486" cy="1014982"/>
              <a:chOff x="7370002" y="897937"/>
              <a:chExt cx="1009486" cy="1014982"/>
            </a:xfrm>
          </p:grpSpPr>
          <p:sp>
            <p:nvSpPr>
              <p:cNvPr id="36" name="Forma libre 35"/>
              <p:cNvSpPr/>
              <p:nvPr/>
            </p:nvSpPr>
            <p:spPr>
              <a:xfrm rot="16200000">
                <a:off x="7582356" y="6855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8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7" name="Forma libre 36"/>
              <p:cNvSpPr/>
              <p:nvPr/>
            </p:nvSpPr>
            <p:spPr>
              <a:xfrm>
                <a:off x="7391704" y="8979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/>
                  <a:t>Diferencia</a:t>
                </a:r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dirty="0"/>
                  <a:t>-70</a:t>
                </a:r>
                <a:endParaRPr lang="es-ES" sz="1600" kern="1200" dirty="0"/>
              </a:p>
            </p:txBody>
          </p:sp>
        </p:grpSp>
      </p:grpSp>
      <p:sp>
        <p:nvSpPr>
          <p:cNvPr id="4" name="Rectángulo: esquinas superiores redondeadas 3">
            <a:hlinkClick r:id="rId5" action="ppaction://hlinksldjump"/>
            <a:extLst>
              <a:ext uri="{FF2B5EF4-FFF2-40B4-BE49-F238E27FC236}">
                <a16:creationId xmlns:a16="http://schemas.microsoft.com/office/drawing/2014/main" id="{7E526239-F50B-4DAB-A2DE-05913F44878F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6" name="Rectángulo: esquinas superiores redondeadas 25">
            <a:hlinkClick r:id="rId6" action="ppaction://hlinksldjump"/>
            <a:extLst>
              <a:ext uri="{FF2B5EF4-FFF2-40B4-BE49-F238E27FC236}">
                <a16:creationId xmlns:a16="http://schemas.microsoft.com/office/drawing/2014/main" id="{87F0AF51-4241-4FE8-B5BE-7A0C02B06395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3" name="CuadroTexto 2">
            <a:hlinkClick r:id="rId6" action="ppaction://hlinksldjump"/>
            <a:extLst>
              <a:ext uri="{FF2B5EF4-FFF2-40B4-BE49-F238E27FC236}">
                <a16:creationId xmlns:a16="http://schemas.microsoft.com/office/drawing/2014/main" id="{C03F3A74-1E22-4F02-A68A-314250C8BABD}"/>
              </a:ext>
            </a:extLst>
          </p:cNvPr>
          <p:cNvSpPr txBox="1"/>
          <p:nvPr/>
        </p:nvSpPr>
        <p:spPr>
          <a:xfrm>
            <a:off x="4863681" y="5038013"/>
            <a:ext cx="2919285" cy="338554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/>
              <a:t>Lesiones Graves y Gravísimas</a:t>
            </a:r>
          </a:p>
        </p:txBody>
      </p:sp>
      <p:sp>
        <p:nvSpPr>
          <p:cNvPr id="41" name="CuadroTexto 40">
            <a:hlinkClick r:id="rId7" action="ppaction://hlinksldjump"/>
            <a:extLst>
              <a:ext uri="{FF2B5EF4-FFF2-40B4-BE49-F238E27FC236}">
                <a16:creationId xmlns:a16="http://schemas.microsoft.com/office/drawing/2014/main" id="{9ECDBA14-A848-4C92-9073-9F46759A3163}"/>
              </a:ext>
            </a:extLst>
          </p:cNvPr>
          <p:cNvSpPr txBox="1"/>
          <p:nvPr/>
        </p:nvSpPr>
        <p:spPr>
          <a:xfrm>
            <a:off x="4863680" y="5468216"/>
            <a:ext cx="2919286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Violaciones</a:t>
            </a:r>
            <a:endParaRPr lang="es-ES" sz="1600" dirty="0"/>
          </a:p>
        </p:txBody>
      </p:sp>
      <p:sp>
        <p:nvSpPr>
          <p:cNvPr id="42" name="CuadroTexto 41">
            <a:hlinkClick r:id="rId8" action="ppaction://hlinksldjump"/>
            <a:extLst>
              <a:ext uri="{FF2B5EF4-FFF2-40B4-BE49-F238E27FC236}">
                <a16:creationId xmlns:a16="http://schemas.microsoft.com/office/drawing/2014/main" id="{6A0B9ECF-8576-4DF6-A654-7000B9EDF412}"/>
              </a:ext>
            </a:extLst>
          </p:cNvPr>
          <p:cNvSpPr txBox="1"/>
          <p:nvPr/>
        </p:nvSpPr>
        <p:spPr>
          <a:xfrm>
            <a:off x="4863679" y="5897121"/>
            <a:ext cx="2919288" cy="323165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sz="1500" dirty="0" smtClean="0"/>
              <a:t>Violaciones </a:t>
            </a:r>
            <a:r>
              <a:rPr lang="es-ES" sz="1500" dirty="0"/>
              <a:t>a menores de 14 años</a:t>
            </a:r>
          </a:p>
        </p:txBody>
      </p:sp>
      <p:sp>
        <p:nvSpPr>
          <p:cNvPr id="43" name="CuadroTexto 42">
            <a:hlinkClick r:id="rId9" action="ppaction://hlinksldjump"/>
            <a:extLst>
              <a:ext uri="{FF2B5EF4-FFF2-40B4-BE49-F238E27FC236}">
                <a16:creationId xmlns:a16="http://schemas.microsoft.com/office/drawing/2014/main" id="{52053EDF-226E-4F37-A696-7B445CA42503}"/>
              </a:ext>
            </a:extLst>
          </p:cNvPr>
          <p:cNvSpPr txBox="1"/>
          <p:nvPr/>
        </p:nvSpPr>
        <p:spPr>
          <a:xfrm>
            <a:off x="4863678" y="6326026"/>
            <a:ext cx="2919288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Violaciones Agravadas</a:t>
            </a:r>
          </a:p>
        </p:txBody>
      </p:sp>
      <p:sp>
        <p:nvSpPr>
          <p:cNvPr id="44" name="CuadroTexto 43">
            <a:hlinkClick r:id="rId6" action="ppaction://hlinksldjump"/>
            <a:extLst>
              <a:ext uri="{FF2B5EF4-FFF2-40B4-BE49-F238E27FC236}">
                <a16:creationId xmlns:a16="http://schemas.microsoft.com/office/drawing/2014/main" id="{AB08CD2F-605A-4143-A2E6-93CD1452A802}"/>
              </a:ext>
            </a:extLst>
          </p:cNvPr>
          <p:cNvSpPr txBox="1"/>
          <p:nvPr/>
        </p:nvSpPr>
        <p:spPr>
          <a:xfrm>
            <a:off x="2311107" y="1517110"/>
            <a:ext cx="3188545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Lesiones Graves y Gravísimas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7" name="CuadroTexto 46">
            <a:hlinkClick r:id="rId10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1070313" y="171457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48" name="CuadroTexto 47">
            <a:hlinkClick r:id="rId11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10056424" y="2678060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49" name="CuadroTexto 48">
            <a:hlinkClick r:id="rId12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904563" y="4007057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50" name="CuadroTexto 49">
            <a:hlinkClick r:id="rId13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217991" y="450985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51" name="CuadroTexto 50">
            <a:hlinkClick r:id="rId14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424241" y="2130752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52" name="CuadroTexto 51">
            <a:hlinkClick r:id="rId15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497562" y="245620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53" name="CuadroTexto 52">
            <a:hlinkClick r:id="rId16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756244" y="2785781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54" name="CuadroTexto 53">
            <a:hlinkClick r:id="rId17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937066" y="326724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56" name="CuadroTexto 55">
            <a:hlinkClick r:id="rId18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991898" y="3433400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57" name="CuadroTexto 56">
            <a:hlinkClick r:id="rId19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319197" y="4583683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58" name="CuadroTexto 57">
            <a:hlinkClick r:id="rId20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884145" y="568985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59" name="CuadroTexto 58">
            <a:hlinkClick r:id="rId21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863911" y="3578742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60" name="CuadroTexto 59">
            <a:hlinkClick r:id="rId22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318123" y="416022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61" name="CuadroTexto 60">
            <a:hlinkClick r:id="rId23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328601" y="4725299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62" name="CuadroTexto 61">
            <a:hlinkClick r:id="rId24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694352" y="5118531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63" name="CuadroTexto 62">
            <a:hlinkClick r:id="rId25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513795" y="555637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64" name="CuadroTexto 63">
            <a:hlinkClick r:id="rId26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216936" y="457037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65" name="CuadroTexto 64">
            <a:hlinkClick r:id="rId27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609191" y="496680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66" name="CuadroTexto 65">
            <a:hlinkClick r:id="rId28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388340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2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682" y="1240094"/>
            <a:ext cx="5830167" cy="5425294"/>
          </a:xfrm>
          <a:prstGeom prst="rect">
            <a:avLst/>
          </a:prstGeom>
        </p:spPr>
      </p:pic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902120"/>
              </p:ext>
            </p:extLst>
          </p:nvPr>
        </p:nvGraphicFramePr>
        <p:xfrm>
          <a:off x="337070" y="1878345"/>
          <a:ext cx="4397435" cy="47749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77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4080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81664">
                  <a:extLst>
                    <a:ext uri="{9D8B030D-6E8A-4147-A177-3AD203B41FA5}">
                      <a16:colId xmlns:a16="http://schemas.microsoft.com/office/drawing/2014/main" val="3425275143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2791281835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3933680254"/>
                    </a:ext>
                  </a:extLst>
                </a:gridCol>
                <a:gridCol w="425703">
                  <a:extLst>
                    <a:ext uri="{9D8B030D-6E8A-4147-A177-3AD203B41FA5}">
                      <a16:colId xmlns:a16="http://schemas.microsoft.com/office/drawing/2014/main" val="2638640923"/>
                    </a:ext>
                  </a:extLst>
                </a:gridCol>
                <a:gridCol w="484420">
                  <a:extLst>
                    <a:ext uri="{9D8B030D-6E8A-4147-A177-3AD203B41FA5}">
                      <a16:colId xmlns:a16="http://schemas.microsoft.com/office/drawing/2014/main" val="1453699183"/>
                    </a:ext>
                  </a:extLst>
                </a:gridCol>
                <a:gridCol w="440383">
                  <a:extLst>
                    <a:ext uri="{9D8B030D-6E8A-4147-A177-3AD203B41FA5}">
                      <a16:colId xmlns:a16="http://schemas.microsoft.com/office/drawing/2014/main" val="399842525"/>
                    </a:ext>
                  </a:extLst>
                </a:gridCol>
              </a:tblGrid>
              <a:tr h="666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>
                          <a:effectLst/>
                        </a:rPr>
                        <a:t>13 A 14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15 A 17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18 A 25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0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160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106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89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22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377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2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25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21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110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21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36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830149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284278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675957"/>
              </p:ext>
            </p:extLst>
          </p:nvPr>
        </p:nvGraphicFramePr>
        <p:xfrm>
          <a:off x="328597" y="1851050"/>
          <a:ext cx="4397436" cy="48011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003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55552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73234">
                  <a:extLst>
                    <a:ext uri="{9D8B030D-6E8A-4147-A177-3AD203B41FA5}">
                      <a16:colId xmlns:a16="http://schemas.microsoft.com/office/drawing/2014/main" val="1799357309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987112235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779943518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362125444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519481648"/>
                    </a:ext>
                  </a:extLst>
                </a:gridCol>
                <a:gridCol w="437321">
                  <a:extLst>
                    <a:ext uri="{9D8B030D-6E8A-4147-A177-3AD203B41FA5}">
                      <a16:colId xmlns:a16="http://schemas.microsoft.com/office/drawing/2014/main" val="1530054931"/>
                    </a:ext>
                  </a:extLst>
                </a:gridCol>
              </a:tblGrid>
              <a:tr h="751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 dirty="0">
                          <a:effectLst/>
                        </a:rPr>
                        <a:t>13 A 14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15 A 17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18 A 25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194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122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97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17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430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2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30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2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18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29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15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4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134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35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886995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319224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31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16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1" name="Grupo 30"/>
          <p:cNvGrpSpPr/>
          <p:nvPr/>
        </p:nvGrpSpPr>
        <p:grpSpPr>
          <a:xfrm>
            <a:off x="4863678" y="1878345"/>
            <a:ext cx="1009487" cy="2395636"/>
            <a:chOff x="5292528" y="1782811"/>
            <a:chExt cx="1009487" cy="2395636"/>
          </a:xfrm>
        </p:grpSpPr>
        <p:sp>
          <p:nvSpPr>
            <p:cNvPr id="32" name="Forma libre 31"/>
            <p:cNvSpPr/>
            <p:nvPr/>
          </p:nvSpPr>
          <p:spPr>
            <a:xfrm rot="16200000">
              <a:off x="5504884" y="1570456"/>
              <a:ext cx="584776" cy="1009486"/>
            </a:xfrm>
            <a:custGeom>
              <a:avLst/>
              <a:gdLst>
                <a:gd name="connsiteX0" fmla="*/ 0 w 1009485"/>
                <a:gd name="connsiteY0" fmla="*/ 50474 h 1014982"/>
                <a:gd name="connsiteX1" fmla="*/ 50474 w 1009485"/>
                <a:gd name="connsiteY1" fmla="*/ 0 h 1014982"/>
                <a:gd name="connsiteX2" fmla="*/ 959011 w 1009485"/>
                <a:gd name="connsiteY2" fmla="*/ 0 h 1014982"/>
                <a:gd name="connsiteX3" fmla="*/ 1009485 w 1009485"/>
                <a:gd name="connsiteY3" fmla="*/ 50474 h 1014982"/>
                <a:gd name="connsiteX4" fmla="*/ 1009485 w 1009485"/>
                <a:gd name="connsiteY4" fmla="*/ 964508 h 1014982"/>
                <a:gd name="connsiteX5" fmla="*/ 959011 w 1009485"/>
                <a:gd name="connsiteY5" fmla="*/ 1014982 h 1014982"/>
                <a:gd name="connsiteX6" fmla="*/ 50474 w 1009485"/>
                <a:gd name="connsiteY6" fmla="*/ 1014982 h 1014982"/>
                <a:gd name="connsiteX7" fmla="*/ 0 w 1009485"/>
                <a:gd name="connsiteY7" fmla="*/ 964508 h 1014982"/>
                <a:gd name="connsiteX8" fmla="*/ 0 w 1009485"/>
                <a:gd name="connsiteY8" fmla="*/ 50474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485" h="1014982">
                  <a:moveTo>
                    <a:pt x="959284" y="1"/>
                  </a:moveTo>
                  <a:cubicBezTo>
                    <a:pt x="987009" y="1"/>
                    <a:pt x="1009485" y="22722"/>
                    <a:pt x="1009485" y="50749"/>
                  </a:cubicBezTo>
                  <a:lnTo>
                    <a:pt x="1009485" y="964233"/>
                  </a:lnTo>
                  <a:cubicBezTo>
                    <a:pt x="1009485" y="992260"/>
                    <a:pt x="987009" y="1014981"/>
                    <a:pt x="959284" y="1014981"/>
                  </a:cubicBezTo>
                  <a:lnTo>
                    <a:pt x="50201" y="1014981"/>
                  </a:lnTo>
                  <a:cubicBezTo>
                    <a:pt x="22476" y="1014981"/>
                    <a:pt x="0" y="992260"/>
                    <a:pt x="0" y="964233"/>
                  </a:cubicBezTo>
                  <a:lnTo>
                    <a:pt x="0" y="50749"/>
                  </a:lnTo>
                  <a:cubicBezTo>
                    <a:pt x="0" y="22722"/>
                    <a:pt x="22476" y="1"/>
                    <a:pt x="50201" y="1"/>
                  </a:cubicBezTo>
                  <a:lnTo>
                    <a:pt x="959284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697" tIns="41150" rIns="53340" bIns="807586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kern="1200" dirty="0"/>
            </a:p>
          </p:txBody>
        </p:sp>
        <p:sp>
          <p:nvSpPr>
            <p:cNvPr id="33" name="Forma libre 32"/>
            <p:cNvSpPr/>
            <p:nvPr/>
          </p:nvSpPr>
          <p:spPr>
            <a:xfrm>
              <a:off x="5318978" y="1782811"/>
              <a:ext cx="956587" cy="1014982"/>
            </a:xfrm>
            <a:custGeom>
              <a:avLst/>
              <a:gdLst>
                <a:gd name="connsiteX0" fmla="*/ 0 w 752066"/>
                <a:gd name="connsiteY0" fmla="*/ 0 h 1014982"/>
                <a:gd name="connsiteX1" fmla="*/ 752066 w 752066"/>
                <a:gd name="connsiteY1" fmla="*/ 0 h 1014982"/>
                <a:gd name="connsiteX2" fmla="*/ 752066 w 752066"/>
                <a:gd name="connsiteY2" fmla="*/ 1014982 h 1014982"/>
                <a:gd name="connsiteX3" fmla="*/ 0 w 752066"/>
                <a:gd name="connsiteY3" fmla="*/ 1014982 h 1014982"/>
                <a:gd name="connsiteX4" fmla="*/ 0 w 752066"/>
                <a:gd name="connsiteY4" fmla="*/ 0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66" h="1014982">
                  <a:moveTo>
                    <a:pt x="0" y="0"/>
                  </a:moveTo>
                  <a:lnTo>
                    <a:pt x="752066" y="0"/>
                  </a:lnTo>
                  <a:lnTo>
                    <a:pt x="752066" y="1014982"/>
                  </a:lnTo>
                  <a:lnTo>
                    <a:pt x="0" y="101498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06" rIns="0" bIns="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2017</a:t>
              </a:r>
              <a:endParaRPr lang="es-ES" sz="16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/>
                <a:t>377</a:t>
              </a:r>
              <a:endParaRPr lang="es-ES" sz="1600" kern="1200" dirty="0"/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5292528" y="2465001"/>
              <a:ext cx="1009486" cy="1014982"/>
              <a:chOff x="6325185" y="1332237"/>
              <a:chExt cx="1009486" cy="1014982"/>
            </a:xfrm>
          </p:grpSpPr>
          <p:sp>
            <p:nvSpPr>
              <p:cNvPr id="38" name="Forma libre 37"/>
              <p:cNvSpPr/>
              <p:nvPr/>
            </p:nvSpPr>
            <p:spPr>
              <a:xfrm rot="16200000">
                <a:off x="6537539" y="11198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9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9" name="Forma libre 38"/>
              <p:cNvSpPr/>
              <p:nvPr/>
            </p:nvSpPr>
            <p:spPr>
              <a:xfrm>
                <a:off x="6346887" y="13322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 smtClean="0"/>
                  <a:t>2016</a:t>
                </a:r>
                <a:endParaRPr lang="es-ES" sz="1600" b="1" kern="1200" dirty="0"/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 smtClean="0"/>
                  <a:t>430</a:t>
                </a:r>
                <a:endParaRPr lang="es-ES" sz="1600" kern="1200" dirty="0"/>
              </a:p>
            </p:txBody>
          </p:sp>
        </p:grpSp>
        <p:grpSp>
          <p:nvGrpSpPr>
            <p:cNvPr id="35" name="Grupo 34"/>
            <p:cNvGrpSpPr/>
            <p:nvPr/>
          </p:nvGrpSpPr>
          <p:grpSpPr>
            <a:xfrm>
              <a:off x="5292528" y="3163465"/>
              <a:ext cx="1009486" cy="1014982"/>
              <a:chOff x="7370002" y="897937"/>
              <a:chExt cx="1009486" cy="1014982"/>
            </a:xfrm>
          </p:grpSpPr>
          <p:sp>
            <p:nvSpPr>
              <p:cNvPr id="36" name="Forma libre 35"/>
              <p:cNvSpPr/>
              <p:nvPr/>
            </p:nvSpPr>
            <p:spPr>
              <a:xfrm rot="16200000">
                <a:off x="7582356" y="6855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8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7" name="Forma libre 36"/>
              <p:cNvSpPr/>
              <p:nvPr/>
            </p:nvSpPr>
            <p:spPr>
              <a:xfrm>
                <a:off x="7391704" y="8979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/>
                  <a:t>Diferencia</a:t>
                </a:r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/>
                  <a:t>-53</a:t>
                </a:r>
              </a:p>
            </p:txBody>
          </p:sp>
        </p:grpSp>
      </p:grpSp>
      <p:sp>
        <p:nvSpPr>
          <p:cNvPr id="4" name="Rectángulo: esquinas superiores redondeadas 3">
            <a:hlinkClick r:id="rId5" action="ppaction://hlinksldjump"/>
            <a:extLst>
              <a:ext uri="{FF2B5EF4-FFF2-40B4-BE49-F238E27FC236}">
                <a16:creationId xmlns:a16="http://schemas.microsoft.com/office/drawing/2014/main" id="{7E526239-F50B-4DAB-A2DE-05913F44878F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6" name="Rectángulo: esquinas superiores redondeadas 25">
            <a:hlinkClick r:id="rId6" action="ppaction://hlinksldjump"/>
            <a:extLst>
              <a:ext uri="{FF2B5EF4-FFF2-40B4-BE49-F238E27FC236}">
                <a16:creationId xmlns:a16="http://schemas.microsoft.com/office/drawing/2014/main" id="{87F0AF51-4241-4FE8-B5BE-7A0C02B06395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40" name="CuadroTexto 39">
            <a:hlinkClick r:id="rId6" action="ppaction://hlinksldjump"/>
            <a:extLst>
              <a:ext uri="{FF2B5EF4-FFF2-40B4-BE49-F238E27FC236}">
                <a16:creationId xmlns:a16="http://schemas.microsoft.com/office/drawing/2014/main" id="{60A2377E-541F-4981-AEE1-B7E4C60F2ECC}"/>
              </a:ext>
            </a:extLst>
          </p:cNvPr>
          <p:cNvSpPr txBox="1"/>
          <p:nvPr/>
        </p:nvSpPr>
        <p:spPr>
          <a:xfrm>
            <a:off x="4863681" y="5038013"/>
            <a:ext cx="2919285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Lesiones Graves y Gravísimas</a:t>
            </a:r>
          </a:p>
        </p:txBody>
      </p:sp>
      <p:sp>
        <p:nvSpPr>
          <p:cNvPr id="44" name="CuadroTexto 43">
            <a:hlinkClick r:id="rId7" action="ppaction://hlinksldjump"/>
            <a:extLst>
              <a:ext uri="{FF2B5EF4-FFF2-40B4-BE49-F238E27FC236}">
                <a16:creationId xmlns:a16="http://schemas.microsoft.com/office/drawing/2014/main" id="{71EFC4E5-F887-4847-954A-A4D4AB9432FF}"/>
              </a:ext>
            </a:extLst>
          </p:cNvPr>
          <p:cNvSpPr txBox="1"/>
          <p:nvPr/>
        </p:nvSpPr>
        <p:spPr>
          <a:xfrm>
            <a:off x="4863680" y="5468216"/>
            <a:ext cx="2919286" cy="338554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 smtClean="0"/>
              <a:t>Violaciones</a:t>
            </a:r>
            <a:endParaRPr lang="es-ES" dirty="0"/>
          </a:p>
        </p:txBody>
      </p:sp>
      <p:sp>
        <p:nvSpPr>
          <p:cNvPr id="45" name="CuadroTexto 44">
            <a:hlinkClick r:id="rId8" action="ppaction://hlinksldjump"/>
            <a:extLst>
              <a:ext uri="{FF2B5EF4-FFF2-40B4-BE49-F238E27FC236}">
                <a16:creationId xmlns:a16="http://schemas.microsoft.com/office/drawing/2014/main" id="{F83D7075-2850-45B8-ACD8-4D733768BA11}"/>
              </a:ext>
            </a:extLst>
          </p:cNvPr>
          <p:cNvSpPr txBox="1"/>
          <p:nvPr/>
        </p:nvSpPr>
        <p:spPr>
          <a:xfrm>
            <a:off x="4863679" y="5897121"/>
            <a:ext cx="2919288" cy="323165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sz="1500" dirty="0" smtClean="0"/>
              <a:t>Violaciones </a:t>
            </a:r>
            <a:r>
              <a:rPr lang="es-ES" sz="1500" dirty="0"/>
              <a:t>a menores de 14 años</a:t>
            </a:r>
          </a:p>
        </p:txBody>
      </p:sp>
      <p:sp>
        <p:nvSpPr>
          <p:cNvPr id="46" name="CuadroTexto 45">
            <a:hlinkClick r:id="rId9" action="ppaction://hlinksldjump"/>
            <a:extLst>
              <a:ext uri="{FF2B5EF4-FFF2-40B4-BE49-F238E27FC236}">
                <a16:creationId xmlns:a16="http://schemas.microsoft.com/office/drawing/2014/main" id="{75C0A797-A096-4F5D-B141-D04683367353}"/>
              </a:ext>
            </a:extLst>
          </p:cNvPr>
          <p:cNvSpPr txBox="1"/>
          <p:nvPr/>
        </p:nvSpPr>
        <p:spPr>
          <a:xfrm>
            <a:off x="4863678" y="6326026"/>
            <a:ext cx="2919288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Violaciones Agravadas</a:t>
            </a:r>
          </a:p>
        </p:txBody>
      </p:sp>
      <p:sp>
        <p:nvSpPr>
          <p:cNvPr id="47" name="CuadroTexto 46">
            <a:hlinkClick r:id="rId7" action="ppaction://hlinksldjump"/>
            <a:extLst>
              <a:ext uri="{FF2B5EF4-FFF2-40B4-BE49-F238E27FC236}">
                <a16:creationId xmlns:a16="http://schemas.microsoft.com/office/drawing/2014/main" id="{24A7AF7D-64C2-4518-AD1D-A57ADA9690D1}"/>
              </a:ext>
            </a:extLst>
          </p:cNvPr>
          <p:cNvSpPr txBox="1"/>
          <p:nvPr/>
        </p:nvSpPr>
        <p:spPr>
          <a:xfrm>
            <a:off x="2322408" y="1482948"/>
            <a:ext cx="2919286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Violaciones</a:t>
            </a:r>
            <a:endParaRPr lang="es-ES" dirty="0"/>
          </a:p>
        </p:txBody>
      </p:sp>
      <p:sp>
        <p:nvSpPr>
          <p:cNvPr id="42" name="Rectángulo 4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8" name="CuadroTexto 47">
            <a:hlinkClick r:id="rId10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1070315" y="174186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49" name="CuadroTexto 48">
            <a:hlinkClick r:id="rId11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10056426" y="2705353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50" name="CuadroTexto 49">
            <a:hlinkClick r:id="rId12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904565" y="403435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51" name="CuadroTexto 50">
            <a:hlinkClick r:id="rId13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217993" y="453714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52" name="CuadroTexto 51">
            <a:hlinkClick r:id="rId14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424243" y="2158045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53" name="CuadroTexto 52">
            <a:hlinkClick r:id="rId15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497564" y="248349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54" name="CuadroTexto 53">
            <a:hlinkClick r:id="rId16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756246" y="281307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55" name="CuadroTexto 54">
            <a:hlinkClick r:id="rId17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937068" y="329453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57" name="CuadroTexto 56">
            <a:hlinkClick r:id="rId18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991900" y="3460693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58" name="CuadroTexto 57">
            <a:hlinkClick r:id="rId19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319199" y="4610976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59" name="CuadroTexto 58">
            <a:hlinkClick r:id="rId20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884147" y="5717149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60" name="CuadroTexto 59">
            <a:hlinkClick r:id="rId21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863913" y="3606035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61" name="CuadroTexto 60">
            <a:hlinkClick r:id="rId22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318125" y="418752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62" name="CuadroTexto 61">
            <a:hlinkClick r:id="rId23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328603" y="4752592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63" name="CuadroTexto 62">
            <a:hlinkClick r:id="rId24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694354" y="5145824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64" name="CuadroTexto 63">
            <a:hlinkClick r:id="rId25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513797" y="558366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65" name="CuadroTexto 64">
            <a:hlinkClick r:id="rId26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216938" y="459766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66" name="CuadroTexto 65">
            <a:hlinkClick r:id="rId27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609193" y="499409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67" name="CuadroTexto 66">
            <a:hlinkClick r:id="rId28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212547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2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146" y="1267391"/>
            <a:ext cx="5830167" cy="5425294"/>
          </a:xfrm>
          <a:prstGeom prst="rect">
            <a:avLst/>
          </a:prstGeom>
        </p:spPr>
      </p:pic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643103"/>
              </p:ext>
            </p:extLst>
          </p:nvPr>
        </p:nvGraphicFramePr>
        <p:xfrm>
          <a:off x="337070" y="1878345"/>
          <a:ext cx="4397435" cy="47749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77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4080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81664">
                  <a:extLst>
                    <a:ext uri="{9D8B030D-6E8A-4147-A177-3AD203B41FA5}">
                      <a16:colId xmlns:a16="http://schemas.microsoft.com/office/drawing/2014/main" val="3425275143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2791281835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3933680254"/>
                    </a:ext>
                  </a:extLst>
                </a:gridCol>
                <a:gridCol w="425703">
                  <a:extLst>
                    <a:ext uri="{9D8B030D-6E8A-4147-A177-3AD203B41FA5}">
                      <a16:colId xmlns:a16="http://schemas.microsoft.com/office/drawing/2014/main" val="2638640923"/>
                    </a:ext>
                  </a:extLst>
                </a:gridCol>
                <a:gridCol w="484420">
                  <a:extLst>
                    <a:ext uri="{9D8B030D-6E8A-4147-A177-3AD203B41FA5}">
                      <a16:colId xmlns:a16="http://schemas.microsoft.com/office/drawing/2014/main" val="1453699183"/>
                    </a:ext>
                  </a:extLst>
                </a:gridCol>
                <a:gridCol w="440383">
                  <a:extLst>
                    <a:ext uri="{9D8B030D-6E8A-4147-A177-3AD203B41FA5}">
                      <a16:colId xmlns:a16="http://schemas.microsoft.com/office/drawing/2014/main" val="399842525"/>
                    </a:ext>
                  </a:extLst>
                </a:gridCol>
              </a:tblGrid>
              <a:tr h="666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b="1" u="none" strike="noStrike">
                          <a:effectLst/>
                        </a:rPr>
                        <a:t>13 A 14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15 A 17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18 A 25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 dirty="0">
                          <a:effectLst/>
                        </a:rPr>
                        <a:t>218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>
                          <a:effectLst/>
                        </a:rPr>
                        <a:t>199</a:t>
                      </a:r>
                      <a:endParaRPr lang="es-E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>
                          <a:effectLst/>
                        </a:rPr>
                        <a:t>0</a:t>
                      </a:r>
                      <a:endParaRPr lang="es-E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u="none" strike="noStrike" dirty="0">
                          <a:effectLst/>
                        </a:rPr>
                        <a:t>417</a:t>
                      </a:r>
                      <a:endParaRPr lang="es-E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13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6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21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32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22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22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7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13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24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15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24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32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26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58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16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31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19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50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11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13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10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22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15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>
                          <a:effectLst/>
                        </a:rPr>
                        <a:t>23</a:t>
                      </a:r>
                      <a:endParaRPr lang="es-E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22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830149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17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34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284278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u="none" strike="noStrike" dirty="0">
                          <a:effectLst/>
                        </a:rPr>
                        <a:t>15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775312"/>
              </p:ext>
            </p:extLst>
          </p:nvPr>
        </p:nvGraphicFramePr>
        <p:xfrm>
          <a:off x="337070" y="1851050"/>
          <a:ext cx="4397436" cy="48011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003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55552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73234">
                  <a:extLst>
                    <a:ext uri="{9D8B030D-6E8A-4147-A177-3AD203B41FA5}">
                      <a16:colId xmlns:a16="http://schemas.microsoft.com/office/drawing/2014/main" val="1799357309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987112235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779943518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362125444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519481648"/>
                    </a:ext>
                  </a:extLst>
                </a:gridCol>
                <a:gridCol w="437321">
                  <a:extLst>
                    <a:ext uri="{9D8B030D-6E8A-4147-A177-3AD203B41FA5}">
                      <a16:colId xmlns:a16="http://schemas.microsoft.com/office/drawing/2014/main" val="1530054931"/>
                    </a:ext>
                  </a:extLst>
                </a:gridCol>
              </a:tblGrid>
              <a:tr h="751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 dirty="0">
                          <a:effectLst/>
                        </a:rPr>
                        <a:t>13 A 14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15 A 17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18 A 25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285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169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0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0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0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454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6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35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21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10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27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13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40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21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39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886995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319224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34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31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8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14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1" name="Grupo 30"/>
          <p:cNvGrpSpPr/>
          <p:nvPr/>
        </p:nvGrpSpPr>
        <p:grpSpPr>
          <a:xfrm>
            <a:off x="4863678" y="1878345"/>
            <a:ext cx="1009487" cy="2395636"/>
            <a:chOff x="5292528" y="1782811"/>
            <a:chExt cx="1009487" cy="2395636"/>
          </a:xfrm>
        </p:grpSpPr>
        <p:sp>
          <p:nvSpPr>
            <p:cNvPr id="32" name="Forma libre 31"/>
            <p:cNvSpPr/>
            <p:nvPr/>
          </p:nvSpPr>
          <p:spPr>
            <a:xfrm rot="16200000">
              <a:off x="5504884" y="1570456"/>
              <a:ext cx="584776" cy="1009486"/>
            </a:xfrm>
            <a:custGeom>
              <a:avLst/>
              <a:gdLst>
                <a:gd name="connsiteX0" fmla="*/ 0 w 1009485"/>
                <a:gd name="connsiteY0" fmla="*/ 50474 h 1014982"/>
                <a:gd name="connsiteX1" fmla="*/ 50474 w 1009485"/>
                <a:gd name="connsiteY1" fmla="*/ 0 h 1014982"/>
                <a:gd name="connsiteX2" fmla="*/ 959011 w 1009485"/>
                <a:gd name="connsiteY2" fmla="*/ 0 h 1014982"/>
                <a:gd name="connsiteX3" fmla="*/ 1009485 w 1009485"/>
                <a:gd name="connsiteY3" fmla="*/ 50474 h 1014982"/>
                <a:gd name="connsiteX4" fmla="*/ 1009485 w 1009485"/>
                <a:gd name="connsiteY4" fmla="*/ 964508 h 1014982"/>
                <a:gd name="connsiteX5" fmla="*/ 959011 w 1009485"/>
                <a:gd name="connsiteY5" fmla="*/ 1014982 h 1014982"/>
                <a:gd name="connsiteX6" fmla="*/ 50474 w 1009485"/>
                <a:gd name="connsiteY6" fmla="*/ 1014982 h 1014982"/>
                <a:gd name="connsiteX7" fmla="*/ 0 w 1009485"/>
                <a:gd name="connsiteY7" fmla="*/ 964508 h 1014982"/>
                <a:gd name="connsiteX8" fmla="*/ 0 w 1009485"/>
                <a:gd name="connsiteY8" fmla="*/ 50474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485" h="1014982">
                  <a:moveTo>
                    <a:pt x="959284" y="1"/>
                  </a:moveTo>
                  <a:cubicBezTo>
                    <a:pt x="987009" y="1"/>
                    <a:pt x="1009485" y="22722"/>
                    <a:pt x="1009485" y="50749"/>
                  </a:cubicBezTo>
                  <a:lnTo>
                    <a:pt x="1009485" y="964233"/>
                  </a:lnTo>
                  <a:cubicBezTo>
                    <a:pt x="1009485" y="992260"/>
                    <a:pt x="987009" y="1014981"/>
                    <a:pt x="959284" y="1014981"/>
                  </a:cubicBezTo>
                  <a:lnTo>
                    <a:pt x="50201" y="1014981"/>
                  </a:lnTo>
                  <a:cubicBezTo>
                    <a:pt x="22476" y="1014981"/>
                    <a:pt x="0" y="992260"/>
                    <a:pt x="0" y="964233"/>
                  </a:cubicBezTo>
                  <a:lnTo>
                    <a:pt x="0" y="50749"/>
                  </a:lnTo>
                  <a:cubicBezTo>
                    <a:pt x="0" y="22722"/>
                    <a:pt x="22476" y="1"/>
                    <a:pt x="50201" y="1"/>
                  </a:cubicBezTo>
                  <a:lnTo>
                    <a:pt x="959284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697" tIns="41150" rIns="53340" bIns="807586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kern="1200" dirty="0"/>
            </a:p>
          </p:txBody>
        </p:sp>
        <p:sp>
          <p:nvSpPr>
            <p:cNvPr id="33" name="Forma libre 32"/>
            <p:cNvSpPr/>
            <p:nvPr/>
          </p:nvSpPr>
          <p:spPr>
            <a:xfrm>
              <a:off x="5318978" y="1782811"/>
              <a:ext cx="956587" cy="1014982"/>
            </a:xfrm>
            <a:custGeom>
              <a:avLst/>
              <a:gdLst>
                <a:gd name="connsiteX0" fmla="*/ 0 w 752066"/>
                <a:gd name="connsiteY0" fmla="*/ 0 h 1014982"/>
                <a:gd name="connsiteX1" fmla="*/ 752066 w 752066"/>
                <a:gd name="connsiteY1" fmla="*/ 0 h 1014982"/>
                <a:gd name="connsiteX2" fmla="*/ 752066 w 752066"/>
                <a:gd name="connsiteY2" fmla="*/ 1014982 h 1014982"/>
                <a:gd name="connsiteX3" fmla="*/ 0 w 752066"/>
                <a:gd name="connsiteY3" fmla="*/ 1014982 h 1014982"/>
                <a:gd name="connsiteX4" fmla="*/ 0 w 752066"/>
                <a:gd name="connsiteY4" fmla="*/ 0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66" h="1014982">
                  <a:moveTo>
                    <a:pt x="0" y="0"/>
                  </a:moveTo>
                  <a:lnTo>
                    <a:pt x="752066" y="0"/>
                  </a:lnTo>
                  <a:lnTo>
                    <a:pt x="752066" y="1014982"/>
                  </a:lnTo>
                  <a:lnTo>
                    <a:pt x="0" y="101498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06" rIns="0" bIns="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2017</a:t>
              </a:r>
              <a:endParaRPr lang="es-ES" sz="16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/>
                <a:t>417</a:t>
              </a:r>
              <a:endParaRPr lang="es-ES" sz="1600" kern="1200" dirty="0"/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5292528" y="2465001"/>
              <a:ext cx="1009486" cy="1014982"/>
              <a:chOff x="6325185" y="1332237"/>
              <a:chExt cx="1009486" cy="1014982"/>
            </a:xfrm>
          </p:grpSpPr>
          <p:sp>
            <p:nvSpPr>
              <p:cNvPr id="38" name="Forma libre 37"/>
              <p:cNvSpPr/>
              <p:nvPr/>
            </p:nvSpPr>
            <p:spPr>
              <a:xfrm rot="16200000">
                <a:off x="6537539" y="11198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9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9" name="Forma libre 38"/>
              <p:cNvSpPr/>
              <p:nvPr/>
            </p:nvSpPr>
            <p:spPr>
              <a:xfrm>
                <a:off x="6346887" y="13322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 smtClean="0"/>
                  <a:t>2016</a:t>
                </a:r>
                <a:endParaRPr lang="es-ES" sz="1600" b="1" kern="1200" dirty="0"/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 smtClean="0"/>
                  <a:t>454</a:t>
                </a:r>
                <a:endParaRPr lang="es-ES" sz="1600" kern="1200" dirty="0"/>
              </a:p>
            </p:txBody>
          </p:sp>
        </p:grpSp>
        <p:grpSp>
          <p:nvGrpSpPr>
            <p:cNvPr id="35" name="Grupo 34"/>
            <p:cNvGrpSpPr/>
            <p:nvPr/>
          </p:nvGrpSpPr>
          <p:grpSpPr>
            <a:xfrm>
              <a:off x="5292528" y="3163465"/>
              <a:ext cx="1009486" cy="1014982"/>
              <a:chOff x="7370002" y="897937"/>
              <a:chExt cx="1009486" cy="1014982"/>
            </a:xfrm>
          </p:grpSpPr>
          <p:sp>
            <p:nvSpPr>
              <p:cNvPr id="36" name="Forma libre 35"/>
              <p:cNvSpPr/>
              <p:nvPr/>
            </p:nvSpPr>
            <p:spPr>
              <a:xfrm rot="16200000">
                <a:off x="7582356" y="6855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8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7" name="Forma libre 36"/>
              <p:cNvSpPr/>
              <p:nvPr/>
            </p:nvSpPr>
            <p:spPr>
              <a:xfrm>
                <a:off x="7391704" y="8979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/>
                  <a:t>Diferencia</a:t>
                </a:r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dirty="0"/>
                  <a:t>-37</a:t>
                </a:r>
                <a:endParaRPr lang="es-ES" sz="1600" kern="1200" dirty="0"/>
              </a:p>
            </p:txBody>
          </p:sp>
        </p:grpSp>
      </p:grpSp>
      <p:sp>
        <p:nvSpPr>
          <p:cNvPr id="4" name="Rectángulo: esquinas superiores redondeadas 3">
            <a:hlinkClick r:id="rId5" action="ppaction://hlinksldjump"/>
            <a:extLst>
              <a:ext uri="{FF2B5EF4-FFF2-40B4-BE49-F238E27FC236}">
                <a16:creationId xmlns:a16="http://schemas.microsoft.com/office/drawing/2014/main" id="{7E526239-F50B-4DAB-A2DE-05913F44878F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6" name="Rectángulo: esquinas superiores redondeadas 25">
            <a:hlinkClick r:id="rId6" action="ppaction://hlinksldjump"/>
            <a:extLst>
              <a:ext uri="{FF2B5EF4-FFF2-40B4-BE49-F238E27FC236}">
                <a16:creationId xmlns:a16="http://schemas.microsoft.com/office/drawing/2014/main" id="{87F0AF51-4241-4FE8-B5BE-7A0C02B06395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40" name="CuadroTexto 39">
            <a:hlinkClick r:id="rId6" action="ppaction://hlinksldjump"/>
            <a:extLst>
              <a:ext uri="{FF2B5EF4-FFF2-40B4-BE49-F238E27FC236}">
                <a16:creationId xmlns:a16="http://schemas.microsoft.com/office/drawing/2014/main" id="{7212A5A7-DD8D-4692-BE3F-49181EDEBB59}"/>
              </a:ext>
            </a:extLst>
          </p:cNvPr>
          <p:cNvSpPr txBox="1"/>
          <p:nvPr/>
        </p:nvSpPr>
        <p:spPr>
          <a:xfrm>
            <a:off x="4863681" y="5038013"/>
            <a:ext cx="2919285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Lesiones Graves y Gravísimas</a:t>
            </a:r>
          </a:p>
        </p:txBody>
      </p:sp>
      <p:sp>
        <p:nvSpPr>
          <p:cNvPr id="44" name="CuadroTexto 43">
            <a:hlinkClick r:id="rId7" action="ppaction://hlinksldjump"/>
            <a:extLst>
              <a:ext uri="{FF2B5EF4-FFF2-40B4-BE49-F238E27FC236}">
                <a16:creationId xmlns:a16="http://schemas.microsoft.com/office/drawing/2014/main" id="{D8E2D8D7-808F-41E5-9367-80DF02112212}"/>
              </a:ext>
            </a:extLst>
          </p:cNvPr>
          <p:cNvSpPr txBox="1"/>
          <p:nvPr/>
        </p:nvSpPr>
        <p:spPr>
          <a:xfrm>
            <a:off x="4863680" y="5468216"/>
            <a:ext cx="2919286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Violaciones</a:t>
            </a:r>
            <a:endParaRPr lang="es-ES" sz="1600" dirty="0"/>
          </a:p>
        </p:txBody>
      </p:sp>
      <p:sp>
        <p:nvSpPr>
          <p:cNvPr id="45" name="CuadroTexto 44">
            <a:hlinkClick r:id="rId8" action="ppaction://hlinksldjump"/>
            <a:extLst>
              <a:ext uri="{FF2B5EF4-FFF2-40B4-BE49-F238E27FC236}">
                <a16:creationId xmlns:a16="http://schemas.microsoft.com/office/drawing/2014/main" id="{530C9FF2-A198-4215-A682-391B95C8ABF6}"/>
              </a:ext>
            </a:extLst>
          </p:cNvPr>
          <p:cNvSpPr txBox="1"/>
          <p:nvPr/>
        </p:nvSpPr>
        <p:spPr>
          <a:xfrm>
            <a:off x="4863679" y="5897121"/>
            <a:ext cx="2919288" cy="323165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sz="1500" dirty="0" smtClean="0"/>
              <a:t>Violaciones </a:t>
            </a:r>
            <a:r>
              <a:rPr lang="es-ES" sz="1500" dirty="0"/>
              <a:t>a menores de 14 años</a:t>
            </a:r>
          </a:p>
        </p:txBody>
      </p:sp>
      <p:sp>
        <p:nvSpPr>
          <p:cNvPr id="46" name="CuadroTexto 45">
            <a:hlinkClick r:id="rId9" action="ppaction://hlinksldjump"/>
            <a:extLst>
              <a:ext uri="{FF2B5EF4-FFF2-40B4-BE49-F238E27FC236}">
                <a16:creationId xmlns:a16="http://schemas.microsoft.com/office/drawing/2014/main" id="{FDC9D6E6-859D-4025-8962-369BE4689A5E}"/>
              </a:ext>
            </a:extLst>
          </p:cNvPr>
          <p:cNvSpPr txBox="1"/>
          <p:nvPr/>
        </p:nvSpPr>
        <p:spPr>
          <a:xfrm>
            <a:off x="4863678" y="6326026"/>
            <a:ext cx="2919288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Violaciones Agravadas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C9F5F5D6-6096-4BD4-B1E8-435BB872B77D}"/>
              </a:ext>
            </a:extLst>
          </p:cNvPr>
          <p:cNvSpPr txBox="1"/>
          <p:nvPr/>
        </p:nvSpPr>
        <p:spPr>
          <a:xfrm>
            <a:off x="2322407" y="1505371"/>
            <a:ext cx="3495234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s-ES" dirty="0" smtClean="0"/>
              <a:t>Violaciones </a:t>
            </a:r>
            <a:r>
              <a:rPr lang="es-ES" dirty="0"/>
              <a:t>a menores de 14 años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8" name="CuadroTexto 47">
            <a:hlinkClick r:id="rId10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74779" y="176916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49" name="CuadroTexto 48">
            <a:hlinkClick r:id="rId11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960890" y="2732650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50" name="CuadroTexto 49">
            <a:hlinkClick r:id="rId12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809029" y="4061647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51" name="CuadroTexto 50">
            <a:hlinkClick r:id="rId13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122457" y="456444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52" name="CuadroTexto 51">
            <a:hlinkClick r:id="rId14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328707" y="2185342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53" name="CuadroTexto 52">
            <a:hlinkClick r:id="rId15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402028" y="251079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54" name="CuadroTexto 53">
            <a:hlinkClick r:id="rId16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660710" y="2840371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55" name="CuadroTexto 54">
            <a:hlinkClick r:id="rId17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841532" y="332183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57" name="CuadroTexto 56">
            <a:hlinkClick r:id="rId18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896364" y="3487990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58" name="CuadroTexto 57">
            <a:hlinkClick r:id="rId19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223663" y="4638273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59" name="CuadroTexto 58">
            <a:hlinkClick r:id="rId20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788611" y="5744446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60" name="CuadroTexto 59">
            <a:hlinkClick r:id="rId21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68377" y="3633332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61" name="CuadroTexto 60">
            <a:hlinkClick r:id="rId22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222589" y="4214819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62" name="CuadroTexto 61">
            <a:hlinkClick r:id="rId23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233067" y="4779889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63" name="CuadroTexto 62">
            <a:hlinkClick r:id="rId24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598818" y="5173121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64" name="CuadroTexto 63">
            <a:hlinkClick r:id="rId25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418261" y="561096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65" name="CuadroTexto 64">
            <a:hlinkClick r:id="rId26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121402" y="462496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66" name="CuadroTexto 65">
            <a:hlinkClick r:id="rId27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513657" y="5021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67" name="CuadroTexto 66">
            <a:hlinkClick r:id="rId28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401116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n 42">
            <a:extLst>
              <a:ext uri="{FF2B5EF4-FFF2-40B4-BE49-F238E27FC236}">
                <a16:creationId xmlns:a16="http://schemas.microsoft.com/office/drawing/2014/main" id="{B341D07A-5B89-4922-933F-604044F5A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793" y="1212800"/>
            <a:ext cx="5830167" cy="5425294"/>
          </a:xfrm>
          <a:prstGeom prst="rect">
            <a:avLst/>
          </a:prstGeom>
        </p:spPr>
      </p:pic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015872"/>
              </p:ext>
            </p:extLst>
          </p:nvPr>
        </p:nvGraphicFramePr>
        <p:xfrm>
          <a:off x="337070" y="1878345"/>
          <a:ext cx="4397435" cy="47749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177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4080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81664">
                  <a:extLst>
                    <a:ext uri="{9D8B030D-6E8A-4147-A177-3AD203B41FA5}">
                      <a16:colId xmlns:a16="http://schemas.microsoft.com/office/drawing/2014/main" val="3425275143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2791281835"/>
                    </a:ext>
                  </a:extLst>
                </a:gridCol>
                <a:gridCol w="396344">
                  <a:extLst>
                    <a:ext uri="{9D8B030D-6E8A-4147-A177-3AD203B41FA5}">
                      <a16:colId xmlns:a16="http://schemas.microsoft.com/office/drawing/2014/main" val="3933680254"/>
                    </a:ext>
                  </a:extLst>
                </a:gridCol>
                <a:gridCol w="425703">
                  <a:extLst>
                    <a:ext uri="{9D8B030D-6E8A-4147-A177-3AD203B41FA5}">
                      <a16:colId xmlns:a16="http://schemas.microsoft.com/office/drawing/2014/main" val="2638640923"/>
                    </a:ext>
                  </a:extLst>
                </a:gridCol>
                <a:gridCol w="484420">
                  <a:extLst>
                    <a:ext uri="{9D8B030D-6E8A-4147-A177-3AD203B41FA5}">
                      <a16:colId xmlns:a16="http://schemas.microsoft.com/office/drawing/2014/main" val="1453699183"/>
                    </a:ext>
                  </a:extLst>
                </a:gridCol>
                <a:gridCol w="440383">
                  <a:extLst>
                    <a:ext uri="{9D8B030D-6E8A-4147-A177-3AD203B41FA5}">
                      <a16:colId xmlns:a16="http://schemas.microsoft.com/office/drawing/2014/main" val="399842525"/>
                    </a:ext>
                  </a:extLst>
                </a:gridCol>
              </a:tblGrid>
              <a:tr h="666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>
                          <a:effectLst/>
                        </a:rPr>
                        <a:t>13 A 14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15 A 17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18 A 25 AÑOS</a:t>
                      </a:r>
                      <a:endParaRPr lang="es-E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94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68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50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38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28</a:t>
                      </a:r>
                      <a:endParaRPr lang="es-ES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8</a:t>
                      </a:r>
                      <a:endParaRPr lang="es-ES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286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10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12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14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4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9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14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6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39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28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3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9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10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5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>
                          <a:effectLst/>
                        </a:rPr>
                        <a:t>17</a:t>
                      </a:r>
                      <a:endParaRPr lang="es-ES" sz="12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2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7580827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7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15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814902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9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4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1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23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8301495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6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3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45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2842788"/>
                  </a:ext>
                </a:extLst>
              </a:tr>
              <a:tr h="204526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0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>
                          <a:effectLst/>
                        </a:rPr>
                        <a:t>1</a:t>
                      </a:r>
                      <a:endParaRPr lang="es-E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000" u="none" strike="noStrike" dirty="0">
                          <a:effectLst/>
                        </a:rPr>
                        <a:t>0</a:t>
                      </a:r>
                      <a:endParaRPr lang="es-E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u="none" strike="noStrike" dirty="0">
                          <a:effectLst/>
                        </a:rPr>
                        <a:t>3</a:t>
                      </a:r>
                      <a:endParaRPr lang="es-E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9852169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949074"/>
              </p:ext>
            </p:extLst>
          </p:nvPr>
        </p:nvGraphicFramePr>
        <p:xfrm>
          <a:off x="337070" y="1865251"/>
          <a:ext cx="4397436" cy="48011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003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555524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373234">
                  <a:extLst>
                    <a:ext uri="{9D8B030D-6E8A-4147-A177-3AD203B41FA5}">
                      <a16:colId xmlns:a16="http://schemas.microsoft.com/office/drawing/2014/main" val="1799357309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3987112235"/>
                    </a:ext>
                  </a:extLst>
                </a:gridCol>
                <a:gridCol w="516835">
                  <a:extLst>
                    <a:ext uri="{9D8B030D-6E8A-4147-A177-3AD203B41FA5}">
                      <a16:colId xmlns:a16="http://schemas.microsoft.com/office/drawing/2014/main" val="779943518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362125444"/>
                    </a:ext>
                  </a:extLst>
                </a:gridCol>
                <a:gridCol w="463826">
                  <a:extLst>
                    <a:ext uri="{9D8B030D-6E8A-4147-A177-3AD203B41FA5}">
                      <a16:colId xmlns:a16="http://schemas.microsoft.com/office/drawing/2014/main" val="1519481648"/>
                    </a:ext>
                  </a:extLst>
                </a:gridCol>
                <a:gridCol w="437321">
                  <a:extLst>
                    <a:ext uri="{9D8B030D-6E8A-4147-A177-3AD203B41FA5}">
                      <a16:colId xmlns:a16="http://schemas.microsoft.com/office/drawing/2014/main" val="1530054931"/>
                    </a:ext>
                  </a:extLst>
                </a:gridCol>
              </a:tblGrid>
              <a:tr h="751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>
                          <a:effectLst/>
                        </a:rPr>
                        <a:t>Departamentos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MENORES  DE                       13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auto"/>
                      <a:r>
                        <a:rPr lang="es-ES" sz="1200" u="none" strike="noStrike" dirty="0">
                          <a:effectLst/>
                        </a:rPr>
                        <a:t>13 A 14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15 A 17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18 A 25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26 A 45 AÑOS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MAYOR DE 45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 general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Boaco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Carazo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Chinandega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Chontales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Estelí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0974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León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Granada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Jinotega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Managua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Masaya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104636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Matagalpa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4214355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Madriz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9628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Nueva Segovia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455376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Rio san juan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821211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Rivas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747583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RACCS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8869950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RACCN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3192243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Triangulo minero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311172"/>
                  </a:ext>
                </a:extLst>
              </a:tr>
              <a:tr h="20141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>
                          <a:effectLst/>
                        </a:rPr>
                        <a:t>Zelaya central</a:t>
                      </a:r>
                      <a:endParaRPr lang="es-E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7164023"/>
                  </a:ext>
                </a:extLst>
              </a:tr>
            </a:tbl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337070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301712" y="14817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328597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310185" y="14817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1" name="Grupo 30"/>
          <p:cNvGrpSpPr/>
          <p:nvPr/>
        </p:nvGrpSpPr>
        <p:grpSpPr>
          <a:xfrm>
            <a:off x="4863678" y="1878345"/>
            <a:ext cx="1009487" cy="2395636"/>
            <a:chOff x="5292528" y="1782811"/>
            <a:chExt cx="1009487" cy="2395636"/>
          </a:xfrm>
        </p:grpSpPr>
        <p:sp>
          <p:nvSpPr>
            <p:cNvPr id="32" name="Forma libre 31"/>
            <p:cNvSpPr/>
            <p:nvPr/>
          </p:nvSpPr>
          <p:spPr>
            <a:xfrm rot="16200000">
              <a:off x="5504884" y="1570456"/>
              <a:ext cx="584776" cy="1009486"/>
            </a:xfrm>
            <a:custGeom>
              <a:avLst/>
              <a:gdLst>
                <a:gd name="connsiteX0" fmla="*/ 0 w 1009485"/>
                <a:gd name="connsiteY0" fmla="*/ 50474 h 1014982"/>
                <a:gd name="connsiteX1" fmla="*/ 50474 w 1009485"/>
                <a:gd name="connsiteY1" fmla="*/ 0 h 1014982"/>
                <a:gd name="connsiteX2" fmla="*/ 959011 w 1009485"/>
                <a:gd name="connsiteY2" fmla="*/ 0 h 1014982"/>
                <a:gd name="connsiteX3" fmla="*/ 1009485 w 1009485"/>
                <a:gd name="connsiteY3" fmla="*/ 50474 h 1014982"/>
                <a:gd name="connsiteX4" fmla="*/ 1009485 w 1009485"/>
                <a:gd name="connsiteY4" fmla="*/ 964508 h 1014982"/>
                <a:gd name="connsiteX5" fmla="*/ 959011 w 1009485"/>
                <a:gd name="connsiteY5" fmla="*/ 1014982 h 1014982"/>
                <a:gd name="connsiteX6" fmla="*/ 50474 w 1009485"/>
                <a:gd name="connsiteY6" fmla="*/ 1014982 h 1014982"/>
                <a:gd name="connsiteX7" fmla="*/ 0 w 1009485"/>
                <a:gd name="connsiteY7" fmla="*/ 964508 h 1014982"/>
                <a:gd name="connsiteX8" fmla="*/ 0 w 1009485"/>
                <a:gd name="connsiteY8" fmla="*/ 50474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9485" h="1014982">
                  <a:moveTo>
                    <a:pt x="959284" y="1"/>
                  </a:moveTo>
                  <a:cubicBezTo>
                    <a:pt x="987009" y="1"/>
                    <a:pt x="1009485" y="22722"/>
                    <a:pt x="1009485" y="50749"/>
                  </a:cubicBezTo>
                  <a:lnTo>
                    <a:pt x="1009485" y="964233"/>
                  </a:lnTo>
                  <a:cubicBezTo>
                    <a:pt x="1009485" y="992260"/>
                    <a:pt x="987009" y="1014981"/>
                    <a:pt x="959284" y="1014981"/>
                  </a:cubicBezTo>
                  <a:lnTo>
                    <a:pt x="50201" y="1014981"/>
                  </a:lnTo>
                  <a:cubicBezTo>
                    <a:pt x="22476" y="1014981"/>
                    <a:pt x="0" y="992260"/>
                    <a:pt x="0" y="964233"/>
                  </a:cubicBezTo>
                  <a:lnTo>
                    <a:pt x="0" y="50749"/>
                  </a:lnTo>
                  <a:cubicBezTo>
                    <a:pt x="0" y="22722"/>
                    <a:pt x="22476" y="1"/>
                    <a:pt x="50201" y="1"/>
                  </a:cubicBezTo>
                  <a:lnTo>
                    <a:pt x="959284" y="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2697" tIns="41150" rIns="53340" bIns="807586" numCol="1" spcCol="1270" anchor="t" anchorCtr="0">
              <a:noAutofit/>
            </a:bodyPr>
            <a:lstStyle/>
            <a:p>
              <a:pPr lvl="0" algn="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1400" kern="1200" dirty="0"/>
            </a:p>
          </p:txBody>
        </p:sp>
        <p:sp>
          <p:nvSpPr>
            <p:cNvPr id="33" name="Forma libre 32"/>
            <p:cNvSpPr/>
            <p:nvPr/>
          </p:nvSpPr>
          <p:spPr>
            <a:xfrm>
              <a:off x="5318978" y="1782811"/>
              <a:ext cx="956587" cy="1014982"/>
            </a:xfrm>
            <a:custGeom>
              <a:avLst/>
              <a:gdLst>
                <a:gd name="connsiteX0" fmla="*/ 0 w 752066"/>
                <a:gd name="connsiteY0" fmla="*/ 0 h 1014982"/>
                <a:gd name="connsiteX1" fmla="*/ 752066 w 752066"/>
                <a:gd name="connsiteY1" fmla="*/ 0 h 1014982"/>
                <a:gd name="connsiteX2" fmla="*/ 752066 w 752066"/>
                <a:gd name="connsiteY2" fmla="*/ 1014982 h 1014982"/>
                <a:gd name="connsiteX3" fmla="*/ 0 w 752066"/>
                <a:gd name="connsiteY3" fmla="*/ 1014982 h 1014982"/>
                <a:gd name="connsiteX4" fmla="*/ 0 w 752066"/>
                <a:gd name="connsiteY4" fmla="*/ 0 h 101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2066" h="1014982">
                  <a:moveTo>
                    <a:pt x="0" y="0"/>
                  </a:moveTo>
                  <a:lnTo>
                    <a:pt x="752066" y="0"/>
                  </a:lnTo>
                  <a:lnTo>
                    <a:pt x="752066" y="1014982"/>
                  </a:lnTo>
                  <a:lnTo>
                    <a:pt x="0" y="101498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48006" rIns="0" bIns="0" numCol="1" spcCol="1270" anchor="t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 smtClean="0"/>
                <a:t>2017</a:t>
              </a:r>
              <a:endParaRPr lang="es-ES" sz="1600" b="1" kern="1200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kern="1200" dirty="0" smtClean="0"/>
                <a:t>286</a:t>
              </a:r>
              <a:endParaRPr lang="es-ES" sz="1600" kern="1200" dirty="0"/>
            </a:p>
          </p:txBody>
        </p:sp>
        <p:grpSp>
          <p:nvGrpSpPr>
            <p:cNvPr id="34" name="Grupo 33"/>
            <p:cNvGrpSpPr/>
            <p:nvPr/>
          </p:nvGrpSpPr>
          <p:grpSpPr>
            <a:xfrm>
              <a:off x="5292528" y="2465001"/>
              <a:ext cx="1009486" cy="1014982"/>
              <a:chOff x="6325185" y="1332237"/>
              <a:chExt cx="1009486" cy="1014982"/>
            </a:xfrm>
          </p:grpSpPr>
          <p:sp>
            <p:nvSpPr>
              <p:cNvPr id="38" name="Forma libre 37"/>
              <p:cNvSpPr/>
              <p:nvPr/>
            </p:nvSpPr>
            <p:spPr>
              <a:xfrm rot="16200000">
                <a:off x="6537539" y="11198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9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9" name="Forma libre 38"/>
              <p:cNvSpPr/>
              <p:nvPr/>
            </p:nvSpPr>
            <p:spPr>
              <a:xfrm>
                <a:off x="6346887" y="13322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 smtClean="0"/>
                  <a:t>2016</a:t>
                </a:r>
                <a:endParaRPr lang="es-ES" sz="1600" b="1" kern="1200" dirty="0"/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 smtClean="0"/>
                  <a:t>323</a:t>
                </a:r>
                <a:endParaRPr lang="es-ES" sz="1600" kern="1200" dirty="0"/>
              </a:p>
            </p:txBody>
          </p:sp>
        </p:grpSp>
        <p:grpSp>
          <p:nvGrpSpPr>
            <p:cNvPr id="35" name="Grupo 34"/>
            <p:cNvGrpSpPr/>
            <p:nvPr/>
          </p:nvGrpSpPr>
          <p:grpSpPr>
            <a:xfrm>
              <a:off x="5292528" y="3163465"/>
              <a:ext cx="1009486" cy="1014982"/>
              <a:chOff x="7370002" y="897937"/>
              <a:chExt cx="1009486" cy="1014982"/>
            </a:xfrm>
          </p:grpSpPr>
          <p:sp>
            <p:nvSpPr>
              <p:cNvPr id="36" name="Forma libre 35"/>
              <p:cNvSpPr/>
              <p:nvPr/>
            </p:nvSpPr>
            <p:spPr>
              <a:xfrm rot="16200000">
                <a:off x="7582356" y="685583"/>
                <a:ext cx="584778" cy="1009486"/>
              </a:xfrm>
              <a:custGeom>
                <a:avLst/>
                <a:gdLst>
                  <a:gd name="connsiteX0" fmla="*/ 0 w 1009485"/>
                  <a:gd name="connsiteY0" fmla="*/ 50474 h 1014982"/>
                  <a:gd name="connsiteX1" fmla="*/ 50474 w 1009485"/>
                  <a:gd name="connsiteY1" fmla="*/ 0 h 1014982"/>
                  <a:gd name="connsiteX2" fmla="*/ 959011 w 1009485"/>
                  <a:gd name="connsiteY2" fmla="*/ 0 h 1014982"/>
                  <a:gd name="connsiteX3" fmla="*/ 1009485 w 1009485"/>
                  <a:gd name="connsiteY3" fmla="*/ 50474 h 1014982"/>
                  <a:gd name="connsiteX4" fmla="*/ 1009485 w 1009485"/>
                  <a:gd name="connsiteY4" fmla="*/ 964508 h 1014982"/>
                  <a:gd name="connsiteX5" fmla="*/ 959011 w 1009485"/>
                  <a:gd name="connsiteY5" fmla="*/ 1014982 h 1014982"/>
                  <a:gd name="connsiteX6" fmla="*/ 50474 w 1009485"/>
                  <a:gd name="connsiteY6" fmla="*/ 1014982 h 1014982"/>
                  <a:gd name="connsiteX7" fmla="*/ 0 w 1009485"/>
                  <a:gd name="connsiteY7" fmla="*/ 964508 h 1014982"/>
                  <a:gd name="connsiteX8" fmla="*/ 0 w 1009485"/>
                  <a:gd name="connsiteY8" fmla="*/ 50474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09485" h="1014982">
                    <a:moveTo>
                      <a:pt x="959284" y="1"/>
                    </a:moveTo>
                    <a:cubicBezTo>
                      <a:pt x="987009" y="1"/>
                      <a:pt x="1009485" y="22722"/>
                      <a:pt x="1009485" y="50749"/>
                    </a:cubicBezTo>
                    <a:lnTo>
                      <a:pt x="1009485" y="964233"/>
                    </a:lnTo>
                    <a:cubicBezTo>
                      <a:pt x="1009485" y="992260"/>
                      <a:pt x="987009" y="1014981"/>
                      <a:pt x="959284" y="1014981"/>
                    </a:cubicBezTo>
                    <a:lnTo>
                      <a:pt x="50201" y="1014981"/>
                    </a:lnTo>
                    <a:cubicBezTo>
                      <a:pt x="22476" y="1014981"/>
                      <a:pt x="0" y="992260"/>
                      <a:pt x="0" y="964233"/>
                    </a:cubicBezTo>
                    <a:lnTo>
                      <a:pt x="0" y="50749"/>
                    </a:lnTo>
                    <a:cubicBezTo>
                      <a:pt x="0" y="22722"/>
                      <a:pt x="22476" y="1"/>
                      <a:pt x="50201" y="1"/>
                    </a:cubicBezTo>
                    <a:lnTo>
                      <a:pt x="959284" y="1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82697" tIns="41148" rIns="53341" bIns="807588" numCol="1" spcCol="1270" anchor="t" anchorCtr="0">
                <a:noAutofit/>
              </a:bodyPr>
              <a:lstStyle/>
              <a:p>
                <a:pPr lvl="0" algn="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s-ES" sz="1400" kern="1200" dirty="0"/>
              </a:p>
            </p:txBody>
          </p:sp>
          <p:sp>
            <p:nvSpPr>
              <p:cNvPr id="37" name="Forma libre 36"/>
              <p:cNvSpPr/>
              <p:nvPr/>
            </p:nvSpPr>
            <p:spPr>
              <a:xfrm>
                <a:off x="7391704" y="897937"/>
                <a:ext cx="932261" cy="1014982"/>
              </a:xfrm>
              <a:custGeom>
                <a:avLst/>
                <a:gdLst>
                  <a:gd name="connsiteX0" fmla="*/ 0 w 752066"/>
                  <a:gd name="connsiteY0" fmla="*/ 0 h 1014982"/>
                  <a:gd name="connsiteX1" fmla="*/ 752066 w 752066"/>
                  <a:gd name="connsiteY1" fmla="*/ 0 h 1014982"/>
                  <a:gd name="connsiteX2" fmla="*/ 752066 w 752066"/>
                  <a:gd name="connsiteY2" fmla="*/ 1014982 h 1014982"/>
                  <a:gd name="connsiteX3" fmla="*/ 0 w 752066"/>
                  <a:gd name="connsiteY3" fmla="*/ 1014982 h 1014982"/>
                  <a:gd name="connsiteX4" fmla="*/ 0 w 752066"/>
                  <a:gd name="connsiteY4" fmla="*/ 0 h 1014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2066" h="1014982">
                    <a:moveTo>
                      <a:pt x="0" y="0"/>
                    </a:moveTo>
                    <a:lnTo>
                      <a:pt x="752066" y="0"/>
                    </a:lnTo>
                    <a:lnTo>
                      <a:pt x="752066" y="1014982"/>
                    </a:lnTo>
                    <a:lnTo>
                      <a:pt x="0" y="1014982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hemeClr val="accent1">
                  <a:shade val="50000"/>
                  <a:hueOff val="222839"/>
                  <a:satOff val="5970"/>
                  <a:lumOff val="26302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48006" rIns="0" bIns="0" numCol="1" spcCol="1270" anchor="t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b="1" kern="1200" dirty="0"/>
                  <a:t>Diferencia</a:t>
                </a:r>
              </a:p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s-ES" sz="1600" kern="1200" dirty="0"/>
                  <a:t>-37</a:t>
                </a:r>
              </a:p>
            </p:txBody>
          </p:sp>
        </p:grpSp>
      </p:grpSp>
      <p:sp>
        <p:nvSpPr>
          <p:cNvPr id="4" name="Rectángulo: esquinas superiores redondeadas 3">
            <a:hlinkClick r:id="rId5" action="ppaction://hlinksldjump"/>
            <a:extLst>
              <a:ext uri="{FF2B5EF4-FFF2-40B4-BE49-F238E27FC236}">
                <a16:creationId xmlns:a16="http://schemas.microsoft.com/office/drawing/2014/main" id="{7E526239-F50B-4DAB-A2DE-05913F44878F}"/>
              </a:ext>
            </a:extLst>
          </p:cNvPr>
          <p:cNvSpPr/>
          <p:nvPr/>
        </p:nvSpPr>
        <p:spPr>
          <a:xfrm>
            <a:off x="3187236" y="89653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6" name="Rectángulo: esquinas superiores redondeadas 25">
            <a:hlinkClick r:id="rId6" action="ppaction://hlinksldjump"/>
            <a:extLst>
              <a:ext uri="{FF2B5EF4-FFF2-40B4-BE49-F238E27FC236}">
                <a16:creationId xmlns:a16="http://schemas.microsoft.com/office/drawing/2014/main" id="{87F0AF51-4241-4FE8-B5BE-7A0C02B06395}"/>
              </a:ext>
            </a:extLst>
          </p:cNvPr>
          <p:cNvSpPr/>
          <p:nvPr/>
        </p:nvSpPr>
        <p:spPr>
          <a:xfrm>
            <a:off x="5499652" y="89653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40" name="CuadroTexto 39">
            <a:hlinkClick r:id="rId6" action="ppaction://hlinksldjump"/>
            <a:extLst>
              <a:ext uri="{FF2B5EF4-FFF2-40B4-BE49-F238E27FC236}">
                <a16:creationId xmlns:a16="http://schemas.microsoft.com/office/drawing/2014/main" id="{0DD9E755-2629-4917-A350-8E57C05E9A19}"/>
              </a:ext>
            </a:extLst>
          </p:cNvPr>
          <p:cNvSpPr txBox="1"/>
          <p:nvPr/>
        </p:nvSpPr>
        <p:spPr>
          <a:xfrm>
            <a:off x="4863681" y="5038013"/>
            <a:ext cx="2919285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Lesiones Graves y Gravísimas</a:t>
            </a:r>
          </a:p>
        </p:txBody>
      </p:sp>
      <p:sp>
        <p:nvSpPr>
          <p:cNvPr id="44" name="CuadroTexto 43">
            <a:hlinkClick r:id="rId7" action="ppaction://hlinksldjump"/>
            <a:extLst>
              <a:ext uri="{FF2B5EF4-FFF2-40B4-BE49-F238E27FC236}">
                <a16:creationId xmlns:a16="http://schemas.microsoft.com/office/drawing/2014/main" id="{F3525BB9-701A-4C6A-9A1D-C8F56366899B}"/>
              </a:ext>
            </a:extLst>
          </p:cNvPr>
          <p:cNvSpPr txBox="1"/>
          <p:nvPr/>
        </p:nvSpPr>
        <p:spPr>
          <a:xfrm>
            <a:off x="4863680" y="5468216"/>
            <a:ext cx="2919286" cy="338554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Violaciones</a:t>
            </a:r>
            <a:endParaRPr lang="es-ES" sz="1600" dirty="0"/>
          </a:p>
        </p:txBody>
      </p:sp>
      <p:sp>
        <p:nvSpPr>
          <p:cNvPr id="45" name="CuadroTexto 44">
            <a:hlinkClick r:id="rId8" action="ppaction://hlinksldjump"/>
            <a:extLst>
              <a:ext uri="{FF2B5EF4-FFF2-40B4-BE49-F238E27FC236}">
                <a16:creationId xmlns:a16="http://schemas.microsoft.com/office/drawing/2014/main" id="{ABCACE27-CCE1-4E72-A352-E04A48EC0C39}"/>
              </a:ext>
            </a:extLst>
          </p:cNvPr>
          <p:cNvSpPr txBox="1"/>
          <p:nvPr/>
        </p:nvSpPr>
        <p:spPr>
          <a:xfrm>
            <a:off x="4863679" y="5897121"/>
            <a:ext cx="2919288" cy="323165"/>
          </a:xfrm>
          <a:prstGeom prst="rect">
            <a:avLst/>
          </a:prstGeom>
          <a:gradFill>
            <a:gsLst>
              <a:gs pos="52000">
                <a:schemeClr val="accent6">
                  <a:lumMod val="75000"/>
                </a:schemeClr>
              </a:gs>
              <a:gs pos="31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sz="1500" dirty="0" smtClean="0"/>
              <a:t>Violaciones </a:t>
            </a:r>
            <a:r>
              <a:rPr lang="es-ES" sz="1500" dirty="0"/>
              <a:t>a menores de 14 años</a:t>
            </a:r>
          </a:p>
        </p:txBody>
      </p:sp>
      <p:sp>
        <p:nvSpPr>
          <p:cNvPr id="46" name="CuadroTexto 45">
            <a:hlinkClick r:id="rId9" action="ppaction://hlinksldjump"/>
            <a:extLst>
              <a:ext uri="{FF2B5EF4-FFF2-40B4-BE49-F238E27FC236}">
                <a16:creationId xmlns:a16="http://schemas.microsoft.com/office/drawing/2014/main" id="{EEE71A3D-4B7D-4985-B31D-D2ACD78569CC}"/>
              </a:ext>
            </a:extLst>
          </p:cNvPr>
          <p:cNvSpPr txBox="1"/>
          <p:nvPr/>
        </p:nvSpPr>
        <p:spPr>
          <a:xfrm>
            <a:off x="4863678" y="6326026"/>
            <a:ext cx="2919288" cy="338554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/>
            </a:lvl1pPr>
          </a:lstStyle>
          <a:p>
            <a:r>
              <a:rPr lang="es-ES" dirty="0"/>
              <a:t>Violaciones Agravadas</a:t>
            </a:r>
          </a:p>
        </p:txBody>
      </p:sp>
      <p:sp>
        <p:nvSpPr>
          <p:cNvPr id="47" name="CuadroTexto 46">
            <a:hlinkClick r:id="rId9" action="ppaction://hlinksldjump"/>
            <a:extLst>
              <a:ext uri="{FF2B5EF4-FFF2-40B4-BE49-F238E27FC236}">
                <a16:creationId xmlns:a16="http://schemas.microsoft.com/office/drawing/2014/main" id="{A0CBD4BA-6D96-4B81-9CD3-9535C74D6AD6}"/>
              </a:ext>
            </a:extLst>
          </p:cNvPr>
          <p:cNvSpPr txBox="1"/>
          <p:nvPr/>
        </p:nvSpPr>
        <p:spPr>
          <a:xfrm>
            <a:off x="2288079" y="1519780"/>
            <a:ext cx="2919288" cy="33855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>
            <a:defPPr>
              <a:defRPr lang="es-NI"/>
            </a:defPPr>
            <a:lvl1pPr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Violaciones Agravadas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8" name="CuadroTexto 47">
            <a:hlinkClick r:id="rId10" action="ppaction://hlinksldjump"/>
            <a:extLst>
              <a:ext uri="{FF2B5EF4-FFF2-40B4-BE49-F238E27FC236}">
                <a16:creationId xmlns:a16="http://schemas.microsoft.com/office/drawing/2014/main" id="{D251EDA7-62AD-44B0-8442-EDA113B1D2BD}"/>
              </a:ext>
            </a:extLst>
          </p:cNvPr>
          <p:cNvSpPr txBox="1"/>
          <p:nvPr/>
        </p:nvSpPr>
        <p:spPr>
          <a:xfrm>
            <a:off x="10988426" y="171457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RACCN</a:t>
            </a:r>
          </a:p>
        </p:txBody>
      </p:sp>
      <p:sp>
        <p:nvSpPr>
          <p:cNvPr id="49" name="CuadroTexto 48">
            <a:hlinkClick r:id="rId11" action="ppaction://hlinksldjump"/>
            <a:extLst>
              <a:ext uri="{FF2B5EF4-FFF2-40B4-BE49-F238E27FC236}">
                <a16:creationId xmlns:a16="http://schemas.microsoft.com/office/drawing/2014/main" id="{9DEFE534-142B-404A-A12D-4583EB3B5B5E}"/>
              </a:ext>
            </a:extLst>
          </p:cNvPr>
          <p:cNvSpPr txBox="1"/>
          <p:nvPr/>
        </p:nvSpPr>
        <p:spPr>
          <a:xfrm>
            <a:off x="9974537" y="2678059"/>
            <a:ext cx="1451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Triángulo Minero</a:t>
            </a:r>
          </a:p>
        </p:txBody>
      </p:sp>
      <p:sp>
        <p:nvSpPr>
          <p:cNvPr id="50" name="CuadroTexto 49">
            <a:hlinkClick r:id="rId12" action="ppaction://hlinksldjump"/>
            <a:extLst>
              <a:ext uri="{FF2B5EF4-FFF2-40B4-BE49-F238E27FC236}">
                <a16:creationId xmlns:a16="http://schemas.microsoft.com/office/drawing/2014/main" id="{2C260D54-7A67-470D-BDF8-B6D4B9D627BA}"/>
              </a:ext>
            </a:extLst>
          </p:cNvPr>
          <p:cNvSpPr txBox="1"/>
          <p:nvPr/>
        </p:nvSpPr>
        <p:spPr>
          <a:xfrm>
            <a:off x="10822676" y="4007056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RACCS</a:t>
            </a:r>
          </a:p>
        </p:txBody>
      </p:sp>
      <p:sp>
        <p:nvSpPr>
          <p:cNvPr id="51" name="CuadroTexto 50">
            <a:hlinkClick r:id="rId13" action="ppaction://hlinksldjump"/>
            <a:extLst>
              <a:ext uri="{FF2B5EF4-FFF2-40B4-BE49-F238E27FC236}">
                <a16:creationId xmlns:a16="http://schemas.microsoft.com/office/drawing/2014/main" id="{915E206F-787F-4634-A0D3-0962D9E26170}"/>
              </a:ext>
            </a:extLst>
          </p:cNvPr>
          <p:cNvSpPr txBox="1"/>
          <p:nvPr/>
        </p:nvSpPr>
        <p:spPr>
          <a:xfrm>
            <a:off x="10136104" y="4509855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Zelaya Central</a:t>
            </a:r>
          </a:p>
        </p:txBody>
      </p:sp>
      <p:sp>
        <p:nvSpPr>
          <p:cNvPr id="52" name="CuadroTexto 51">
            <a:hlinkClick r:id="rId14" action="ppaction://hlinksldjump"/>
            <a:extLst>
              <a:ext uri="{FF2B5EF4-FFF2-40B4-BE49-F238E27FC236}">
                <a16:creationId xmlns:a16="http://schemas.microsoft.com/office/drawing/2014/main" id="{3C422449-BB34-4F31-BA16-1E085B0208D6}"/>
              </a:ext>
            </a:extLst>
          </p:cNvPr>
          <p:cNvSpPr txBox="1"/>
          <p:nvPr/>
        </p:nvSpPr>
        <p:spPr>
          <a:xfrm>
            <a:off x="9342354" y="2130751"/>
            <a:ext cx="941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Jinotega</a:t>
            </a:r>
          </a:p>
        </p:txBody>
      </p:sp>
      <p:sp>
        <p:nvSpPr>
          <p:cNvPr id="53" name="CuadroTexto 52">
            <a:hlinkClick r:id="rId15" action="ppaction://hlinksldjump"/>
            <a:extLst>
              <a:ext uri="{FF2B5EF4-FFF2-40B4-BE49-F238E27FC236}">
                <a16:creationId xmlns:a16="http://schemas.microsoft.com/office/drawing/2014/main" id="{3C282F43-8705-4E4D-A59A-0C9F0504CD1B}"/>
              </a:ext>
            </a:extLst>
          </p:cNvPr>
          <p:cNvSpPr txBox="1"/>
          <p:nvPr/>
        </p:nvSpPr>
        <p:spPr>
          <a:xfrm>
            <a:off x="8415675" y="2456205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Nueva Segovia</a:t>
            </a:r>
          </a:p>
        </p:txBody>
      </p:sp>
      <p:sp>
        <p:nvSpPr>
          <p:cNvPr id="54" name="CuadroTexto 53">
            <a:hlinkClick r:id="rId16" action="ppaction://hlinksldjump"/>
            <a:extLst>
              <a:ext uri="{FF2B5EF4-FFF2-40B4-BE49-F238E27FC236}">
                <a16:creationId xmlns:a16="http://schemas.microsoft.com/office/drawing/2014/main" id="{7DE1FAA6-6343-449C-9011-DA2E8CEE6596}"/>
              </a:ext>
            </a:extLst>
          </p:cNvPr>
          <p:cNvSpPr txBox="1"/>
          <p:nvPr/>
        </p:nvSpPr>
        <p:spPr>
          <a:xfrm>
            <a:off x="7674357" y="278578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Madriz</a:t>
            </a:r>
          </a:p>
        </p:txBody>
      </p:sp>
      <p:sp>
        <p:nvSpPr>
          <p:cNvPr id="55" name="CuadroTexto 54">
            <a:hlinkClick r:id="rId17" action="ppaction://hlinksldjump"/>
            <a:extLst>
              <a:ext uri="{FF2B5EF4-FFF2-40B4-BE49-F238E27FC236}">
                <a16:creationId xmlns:a16="http://schemas.microsoft.com/office/drawing/2014/main" id="{989B2C14-4AE0-49EF-91EB-9018A39B172E}"/>
              </a:ext>
            </a:extLst>
          </p:cNvPr>
          <p:cNvSpPr txBox="1"/>
          <p:nvPr/>
        </p:nvSpPr>
        <p:spPr>
          <a:xfrm>
            <a:off x="7855179" y="3267241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Estelí</a:t>
            </a:r>
          </a:p>
        </p:txBody>
      </p:sp>
      <p:sp>
        <p:nvSpPr>
          <p:cNvPr id="57" name="CuadroTexto 56">
            <a:hlinkClick r:id="rId18" action="ppaction://hlinksldjump"/>
            <a:extLst>
              <a:ext uri="{FF2B5EF4-FFF2-40B4-BE49-F238E27FC236}">
                <a16:creationId xmlns:a16="http://schemas.microsoft.com/office/drawing/2014/main" id="{18698149-F33B-4673-8E7E-445FC2C53D2B}"/>
              </a:ext>
            </a:extLst>
          </p:cNvPr>
          <p:cNvSpPr txBox="1"/>
          <p:nvPr/>
        </p:nvSpPr>
        <p:spPr>
          <a:xfrm>
            <a:off x="8910011" y="3433399"/>
            <a:ext cx="11817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Matagalpa</a:t>
            </a:r>
          </a:p>
        </p:txBody>
      </p:sp>
      <p:sp>
        <p:nvSpPr>
          <p:cNvPr id="58" name="CuadroTexto 57">
            <a:hlinkClick r:id="rId19" action="ppaction://hlinksldjump"/>
            <a:extLst>
              <a:ext uri="{FF2B5EF4-FFF2-40B4-BE49-F238E27FC236}">
                <a16:creationId xmlns:a16="http://schemas.microsoft.com/office/drawing/2014/main" id="{EFA98FAE-C322-4180-B606-FD66DBEF45A1}"/>
              </a:ext>
            </a:extLst>
          </p:cNvPr>
          <p:cNvSpPr txBox="1"/>
          <p:nvPr/>
        </p:nvSpPr>
        <p:spPr>
          <a:xfrm>
            <a:off x="9237310" y="4583682"/>
            <a:ext cx="1013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Chontales</a:t>
            </a:r>
          </a:p>
        </p:txBody>
      </p:sp>
      <p:sp>
        <p:nvSpPr>
          <p:cNvPr id="59" name="CuadroTexto 58">
            <a:hlinkClick r:id="rId20" action="ppaction://hlinksldjump"/>
            <a:extLst>
              <a:ext uri="{FF2B5EF4-FFF2-40B4-BE49-F238E27FC236}">
                <a16:creationId xmlns:a16="http://schemas.microsoft.com/office/drawing/2014/main" id="{AC2A5B25-5D1E-48AB-BED5-F337726CABDB}"/>
              </a:ext>
            </a:extLst>
          </p:cNvPr>
          <p:cNvSpPr txBox="1"/>
          <p:nvPr/>
        </p:nvSpPr>
        <p:spPr>
          <a:xfrm>
            <a:off x="9802258" y="5689855"/>
            <a:ext cx="848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Río San Juan</a:t>
            </a:r>
          </a:p>
        </p:txBody>
      </p:sp>
      <p:sp>
        <p:nvSpPr>
          <p:cNvPr id="60" name="CuadroTexto 59">
            <a:hlinkClick r:id="rId21" action="ppaction://hlinksldjump"/>
            <a:extLst>
              <a:ext uri="{FF2B5EF4-FFF2-40B4-BE49-F238E27FC236}">
                <a16:creationId xmlns:a16="http://schemas.microsoft.com/office/drawing/2014/main" id="{755215D7-CA24-4CA5-82AD-57FCABE4F3CE}"/>
              </a:ext>
            </a:extLst>
          </p:cNvPr>
          <p:cNvSpPr txBox="1"/>
          <p:nvPr/>
        </p:nvSpPr>
        <p:spPr>
          <a:xfrm>
            <a:off x="6782024" y="3578741"/>
            <a:ext cx="1173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Chinandega</a:t>
            </a:r>
          </a:p>
        </p:txBody>
      </p:sp>
      <p:sp>
        <p:nvSpPr>
          <p:cNvPr id="61" name="CuadroTexto 60">
            <a:hlinkClick r:id="rId22" action="ppaction://hlinksldjump"/>
            <a:extLst>
              <a:ext uri="{FF2B5EF4-FFF2-40B4-BE49-F238E27FC236}">
                <a16:creationId xmlns:a16="http://schemas.microsoft.com/office/drawing/2014/main" id="{C558681D-5766-4893-8132-7FB3C52D866E}"/>
              </a:ext>
            </a:extLst>
          </p:cNvPr>
          <p:cNvSpPr txBox="1"/>
          <p:nvPr/>
        </p:nvSpPr>
        <p:spPr>
          <a:xfrm>
            <a:off x="7236236" y="4160228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León</a:t>
            </a:r>
          </a:p>
        </p:txBody>
      </p:sp>
      <p:sp>
        <p:nvSpPr>
          <p:cNvPr id="62" name="CuadroTexto 61">
            <a:hlinkClick r:id="rId23" action="ppaction://hlinksldjump"/>
            <a:extLst>
              <a:ext uri="{FF2B5EF4-FFF2-40B4-BE49-F238E27FC236}">
                <a16:creationId xmlns:a16="http://schemas.microsoft.com/office/drawing/2014/main" id="{E97C6C60-83EA-48B7-B187-28FC2976480D}"/>
              </a:ext>
            </a:extLst>
          </p:cNvPr>
          <p:cNvSpPr txBox="1"/>
          <p:nvPr/>
        </p:nvSpPr>
        <p:spPr>
          <a:xfrm>
            <a:off x="7246714" y="4725298"/>
            <a:ext cx="925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Managua</a:t>
            </a:r>
          </a:p>
        </p:txBody>
      </p:sp>
      <p:sp>
        <p:nvSpPr>
          <p:cNvPr id="63" name="CuadroTexto 62">
            <a:hlinkClick r:id="rId24" action="ppaction://hlinksldjump"/>
            <a:extLst>
              <a:ext uri="{FF2B5EF4-FFF2-40B4-BE49-F238E27FC236}">
                <a16:creationId xmlns:a16="http://schemas.microsoft.com/office/drawing/2014/main" id="{37E0E2AD-BA4F-4AEA-B434-8E25A0BD2265}"/>
              </a:ext>
            </a:extLst>
          </p:cNvPr>
          <p:cNvSpPr txBox="1"/>
          <p:nvPr/>
        </p:nvSpPr>
        <p:spPr>
          <a:xfrm>
            <a:off x="7612465" y="5118530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Carazo</a:t>
            </a:r>
          </a:p>
        </p:txBody>
      </p:sp>
      <p:sp>
        <p:nvSpPr>
          <p:cNvPr id="64" name="CuadroTexto 63">
            <a:hlinkClick r:id="rId25" action="ppaction://hlinksldjump"/>
            <a:extLst>
              <a:ext uri="{FF2B5EF4-FFF2-40B4-BE49-F238E27FC236}">
                <a16:creationId xmlns:a16="http://schemas.microsoft.com/office/drawing/2014/main" id="{27E44C95-7DF0-448F-9653-A908D6D5C600}"/>
              </a:ext>
            </a:extLst>
          </p:cNvPr>
          <p:cNvSpPr txBox="1"/>
          <p:nvPr/>
        </p:nvSpPr>
        <p:spPr>
          <a:xfrm>
            <a:off x="8431908" y="555637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Rivas</a:t>
            </a:r>
          </a:p>
        </p:txBody>
      </p:sp>
      <p:sp>
        <p:nvSpPr>
          <p:cNvPr id="65" name="CuadroTexto 64">
            <a:hlinkClick r:id="rId26" action="ppaction://hlinksldjump"/>
            <a:extLst>
              <a:ext uri="{FF2B5EF4-FFF2-40B4-BE49-F238E27FC236}">
                <a16:creationId xmlns:a16="http://schemas.microsoft.com/office/drawing/2014/main" id="{746CA664-4D5B-431A-91AA-976E010F7ED9}"/>
              </a:ext>
            </a:extLst>
          </p:cNvPr>
          <p:cNvSpPr txBox="1"/>
          <p:nvPr/>
        </p:nvSpPr>
        <p:spPr>
          <a:xfrm>
            <a:off x="8135049" y="4570375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Masaya</a:t>
            </a:r>
          </a:p>
        </p:txBody>
      </p:sp>
      <p:sp>
        <p:nvSpPr>
          <p:cNvPr id="66" name="CuadroTexto 65">
            <a:hlinkClick r:id="rId27" action="ppaction://hlinksldjump"/>
            <a:extLst>
              <a:ext uri="{FF2B5EF4-FFF2-40B4-BE49-F238E27FC236}">
                <a16:creationId xmlns:a16="http://schemas.microsoft.com/office/drawing/2014/main" id="{082DC179-9738-4B1E-9209-AD83773C9512}"/>
              </a:ext>
            </a:extLst>
          </p:cNvPr>
          <p:cNvSpPr txBox="1"/>
          <p:nvPr/>
        </p:nvSpPr>
        <p:spPr>
          <a:xfrm>
            <a:off x="8527304" y="4966802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Granada</a:t>
            </a:r>
          </a:p>
        </p:txBody>
      </p:sp>
      <p:sp>
        <p:nvSpPr>
          <p:cNvPr id="67" name="CuadroTexto 66">
            <a:hlinkClick r:id="rId28" action="ppaction://hlinksldjump"/>
            <a:extLst>
              <a:ext uri="{FF2B5EF4-FFF2-40B4-BE49-F238E27FC236}">
                <a16:creationId xmlns:a16="http://schemas.microsoft.com/office/drawing/2014/main" id="{10E6BF7C-C51C-4382-AA13-0601B82748CE}"/>
              </a:ext>
            </a:extLst>
          </p:cNvPr>
          <p:cNvSpPr txBox="1"/>
          <p:nvPr/>
        </p:nvSpPr>
        <p:spPr>
          <a:xfrm>
            <a:off x="8828124" y="4268393"/>
            <a:ext cx="848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Boaco</a:t>
            </a:r>
          </a:p>
        </p:txBody>
      </p:sp>
    </p:spTree>
    <p:extLst>
      <p:ext uri="{BB962C8B-B14F-4D97-AF65-F5344CB8AC3E}">
        <p14:creationId xmlns:p14="http://schemas.microsoft.com/office/powerpoint/2010/main" val="20925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8" grpId="0" animBg="1"/>
      <p:bldP spid="8" grpId="2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B4ED546B-C242-4453-A23A-B690F383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91" y="1967376"/>
            <a:ext cx="7319415" cy="4879610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537" y="2367052"/>
          <a:ext cx="4856781" cy="441094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47776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38689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41182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5612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44807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83396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44806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Crucero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Ticuantepe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Tipitapa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Libre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9737240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Rafael del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887731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el Carmen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77219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 Sandino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3824100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538" y="2360039"/>
          <a:ext cx="4856780" cy="44109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2707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Distrito 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Crucero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Ticuantepe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Tipitapa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Libre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Rafael del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el Carmen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 Sandino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Mateare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1538" y="2378097"/>
          <a:ext cx="4499418" cy="15601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28688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1870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2627042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Ciudad Sandino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Managua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18820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1118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54592" y="197757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3065" y="199316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1538" y="199316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36180" y="199316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44653" y="199316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MANAGUA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1538" y="4571772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5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9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4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67730" y="131118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1118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3065" y="197757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27707" y="197757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36180" y="197757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5107076" y="2360551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225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307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-82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8" y="131118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71538" y="2385754"/>
          <a:ext cx="4499418" cy="155253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213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7864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9798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68065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52293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61082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3092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Tipitapa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44694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El Carmen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654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</a:tbl>
          </a:graphicData>
        </a:graphic>
      </p:graphicFrame>
      <p:pic>
        <p:nvPicPr>
          <p:cNvPr id="7" name="Imagen 6">
            <a:hlinkClick r:id="rId5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5B8B6273-ADB9-4ABB-97D7-DAB6CFC93D5E}"/>
              </a:ext>
            </a:extLst>
          </p:cNvPr>
          <p:cNvCxnSpPr>
            <a:cxnSpLocks/>
            <a:endCxn id="42" idx="1"/>
          </p:cNvCxnSpPr>
          <p:nvPr/>
        </p:nvCxnSpPr>
        <p:spPr>
          <a:xfrm>
            <a:off x="9603567" y="4683254"/>
            <a:ext cx="1249961" cy="444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hlinkClick r:id="rId7" action="ppaction://hlinksldjump"/>
            <a:extLst>
              <a:ext uri="{FF2B5EF4-FFF2-40B4-BE49-F238E27FC236}">
                <a16:creationId xmlns:a16="http://schemas.microsoft.com/office/drawing/2014/main" id="{50DF0131-9585-42EA-A6EB-5E909F82050D}"/>
              </a:ext>
            </a:extLst>
          </p:cNvPr>
          <p:cNvSpPr txBox="1"/>
          <p:nvPr/>
        </p:nvSpPr>
        <p:spPr>
          <a:xfrm>
            <a:off x="10853528" y="4974234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#2</a:t>
            </a:r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7040BC8E-DEFB-485F-B51A-2F3604112BE3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9603567" y="4738820"/>
            <a:ext cx="1249961" cy="700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>
            <a:hlinkClick r:id="rId8" action="ppaction://hlinksldjump"/>
            <a:extLst>
              <a:ext uri="{FF2B5EF4-FFF2-40B4-BE49-F238E27FC236}">
                <a16:creationId xmlns:a16="http://schemas.microsoft.com/office/drawing/2014/main" id="{D697625F-CB9C-45E4-9F52-A61EDB97DA88}"/>
              </a:ext>
            </a:extLst>
          </p:cNvPr>
          <p:cNvSpPr txBox="1"/>
          <p:nvPr/>
        </p:nvSpPr>
        <p:spPr>
          <a:xfrm>
            <a:off x="10853528" y="5285495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#3</a:t>
            </a:r>
          </a:p>
        </p:txBody>
      </p: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FF1BAA29-F3A3-4589-AD49-FCE21FEF2C42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9528313" y="4770783"/>
            <a:ext cx="1325215" cy="971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23B6F3FF-E7DF-410E-B80D-9D37964AE8BB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528313" y="4770783"/>
            <a:ext cx="1325214" cy="1242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CuadroTexto 49">
            <a:hlinkClick r:id="rId9" action="ppaction://hlinksldjump"/>
            <a:extLst>
              <a:ext uri="{FF2B5EF4-FFF2-40B4-BE49-F238E27FC236}">
                <a16:creationId xmlns:a16="http://schemas.microsoft.com/office/drawing/2014/main" id="{96C58C4C-85C8-4B49-A970-1489C4AE88AA}"/>
              </a:ext>
            </a:extLst>
          </p:cNvPr>
          <p:cNvSpPr txBox="1"/>
          <p:nvPr/>
        </p:nvSpPr>
        <p:spPr>
          <a:xfrm>
            <a:off x="10853528" y="5588123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#4</a:t>
            </a:r>
          </a:p>
        </p:txBody>
      </p:sp>
      <p:sp>
        <p:nvSpPr>
          <p:cNvPr id="51" name="CuadroTexto 50">
            <a:hlinkClick r:id="rId10" action="ppaction://hlinksldjump"/>
            <a:extLst>
              <a:ext uri="{FF2B5EF4-FFF2-40B4-BE49-F238E27FC236}">
                <a16:creationId xmlns:a16="http://schemas.microsoft.com/office/drawing/2014/main" id="{D333FEEF-CF69-43C0-B29A-68B296852364}"/>
              </a:ext>
            </a:extLst>
          </p:cNvPr>
          <p:cNvSpPr txBox="1"/>
          <p:nvPr/>
        </p:nvSpPr>
        <p:spPr>
          <a:xfrm>
            <a:off x="10853527" y="5859135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#5</a:t>
            </a:r>
          </a:p>
        </p:txBody>
      </p: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C804294A-1CB2-4A29-9E2A-19880D6A2265}"/>
              </a:ext>
            </a:extLst>
          </p:cNvPr>
          <p:cNvCxnSpPr>
            <a:cxnSpLocks/>
          </p:cNvCxnSpPr>
          <p:nvPr/>
        </p:nvCxnSpPr>
        <p:spPr>
          <a:xfrm>
            <a:off x="9680713" y="4923183"/>
            <a:ext cx="1235374" cy="13770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5FC7FCC3-A000-47B8-B548-1CBAB82BB372}"/>
              </a:ext>
            </a:extLst>
          </p:cNvPr>
          <p:cNvCxnSpPr>
            <a:cxnSpLocks/>
          </p:cNvCxnSpPr>
          <p:nvPr/>
        </p:nvCxnSpPr>
        <p:spPr>
          <a:xfrm>
            <a:off x="9833113" y="5075583"/>
            <a:ext cx="1082974" cy="1491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uadroTexto 59">
            <a:hlinkClick r:id="rId11" action="ppaction://hlinksldjump"/>
            <a:extLst>
              <a:ext uri="{FF2B5EF4-FFF2-40B4-BE49-F238E27FC236}">
                <a16:creationId xmlns:a16="http://schemas.microsoft.com/office/drawing/2014/main" id="{FE6A4DE4-718C-45A9-AD3B-CC58012D1B88}"/>
              </a:ext>
            </a:extLst>
          </p:cNvPr>
          <p:cNvSpPr txBox="1"/>
          <p:nvPr/>
        </p:nvSpPr>
        <p:spPr>
          <a:xfrm>
            <a:off x="10853526" y="6131485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#6</a:t>
            </a:r>
          </a:p>
        </p:txBody>
      </p:sp>
      <p:sp>
        <p:nvSpPr>
          <p:cNvPr id="61" name="CuadroTexto 60">
            <a:hlinkClick r:id="rId12" action="ppaction://hlinksldjump"/>
            <a:extLst>
              <a:ext uri="{FF2B5EF4-FFF2-40B4-BE49-F238E27FC236}">
                <a16:creationId xmlns:a16="http://schemas.microsoft.com/office/drawing/2014/main" id="{5C4FA4AB-298B-4EA6-A9EB-EC2611F1CE61}"/>
              </a:ext>
            </a:extLst>
          </p:cNvPr>
          <p:cNvSpPr txBox="1"/>
          <p:nvPr/>
        </p:nvSpPr>
        <p:spPr>
          <a:xfrm>
            <a:off x="10854561" y="6438242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#7</a:t>
            </a:r>
          </a:p>
        </p:txBody>
      </p: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33180A6A-1724-48B6-8763-5135E49B5A93}"/>
              </a:ext>
            </a:extLst>
          </p:cNvPr>
          <p:cNvCxnSpPr>
            <a:cxnSpLocks/>
          </p:cNvCxnSpPr>
          <p:nvPr/>
        </p:nvCxnSpPr>
        <p:spPr>
          <a:xfrm>
            <a:off x="10027183" y="5189998"/>
            <a:ext cx="208657" cy="1044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uadroTexto 63">
            <a:hlinkClick r:id="rId13" action="ppaction://hlinksldjump"/>
            <a:extLst>
              <a:ext uri="{FF2B5EF4-FFF2-40B4-BE49-F238E27FC236}">
                <a16:creationId xmlns:a16="http://schemas.microsoft.com/office/drawing/2014/main" id="{2A002D32-12D9-42F1-BB27-DA254CB55360}"/>
              </a:ext>
            </a:extLst>
          </p:cNvPr>
          <p:cNvSpPr txBox="1"/>
          <p:nvPr/>
        </p:nvSpPr>
        <p:spPr>
          <a:xfrm>
            <a:off x="8825558" y="6265231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El Crucero</a:t>
            </a:r>
          </a:p>
        </p:txBody>
      </p:sp>
      <p:cxnSp>
        <p:nvCxnSpPr>
          <p:cNvPr id="65" name="Conector recto de flecha 64">
            <a:extLst>
              <a:ext uri="{FF2B5EF4-FFF2-40B4-BE49-F238E27FC236}">
                <a16:creationId xmlns:a16="http://schemas.microsoft.com/office/drawing/2014/main" id="{9FCC5098-C3FC-4BA8-8388-81E05071B625}"/>
              </a:ext>
            </a:extLst>
          </p:cNvPr>
          <p:cNvCxnSpPr>
            <a:cxnSpLocks/>
          </p:cNvCxnSpPr>
          <p:nvPr/>
        </p:nvCxnSpPr>
        <p:spPr>
          <a:xfrm>
            <a:off x="9491480" y="5326392"/>
            <a:ext cx="42162" cy="9388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uadroTexto 66">
            <a:hlinkClick r:id="rId14" action="ppaction://hlinksldjump"/>
            <a:extLst>
              <a:ext uri="{FF2B5EF4-FFF2-40B4-BE49-F238E27FC236}">
                <a16:creationId xmlns:a16="http://schemas.microsoft.com/office/drawing/2014/main" id="{E24ECEEC-1611-483C-BE25-6D540CD53A45}"/>
              </a:ext>
            </a:extLst>
          </p:cNvPr>
          <p:cNvSpPr txBox="1"/>
          <p:nvPr/>
        </p:nvSpPr>
        <p:spPr>
          <a:xfrm>
            <a:off x="9704377" y="6211846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>
                <a:solidFill>
                  <a:schemeClr val="bg1"/>
                </a:solidFill>
              </a:rPr>
              <a:t>Ticuantepe</a:t>
            </a:r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68" name="CuadroTexto 67">
            <a:hlinkClick r:id="rId15" action="ppaction://hlinksldjump"/>
            <a:extLst>
              <a:ext uri="{FF2B5EF4-FFF2-40B4-BE49-F238E27FC236}">
                <a16:creationId xmlns:a16="http://schemas.microsoft.com/office/drawing/2014/main" id="{3DE68E35-BAF6-4C99-807B-59F02966EA93}"/>
              </a:ext>
            </a:extLst>
          </p:cNvPr>
          <p:cNvSpPr txBox="1"/>
          <p:nvPr/>
        </p:nvSpPr>
        <p:spPr>
          <a:xfrm>
            <a:off x="10459224" y="4058786"/>
            <a:ext cx="1086679" cy="30777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Tipitapa</a:t>
            </a:r>
          </a:p>
        </p:txBody>
      </p:sp>
      <p:sp>
        <p:nvSpPr>
          <p:cNvPr id="69" name="CuadroTexto 68">
            <a:hlinkClick r:id="rId16" action="ppaction://hlinksldjump"/>
            <a:extLst>
              <a:ext uri="{FF2B5EF4-FFF2-40B4-BE49-F238E27FC236}">
                <a16:creationId xmlns:a16="http://schemas.microsoft.com/office/drawing/2014/main" id="{74E05A80-F514-47C4-A242-27C87FC6179C}"/>
              </a:ext>
            </a:extLst>
          </p:cNvPr>
          <p:cNvSpPr txBox="1"/>
          <p:nvPr/>
        </p:nvSpPr>
        <p:spPr>
          <a:xfrm>
            <a:off x="8000012" y="5742011"/>
            <a:ext cx="1086679" cy="52322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San Rafael del Sur</a:t>
            </a:r>
          </a:p>
        </p:txBody>
      </p:sp>
      <p:sp>
        <p:nvSpPr>
          <p:cNvPr id="70" name="CuadroTexto 69">
            <a:hlinkClick r:id="rId17" action="ppaction://hlinksldjump"/>
            <a:extLst>
              <a:ext uri="{FF2B5EF4-FFF2-40B4-BE49-F238E27FC236}">
                <a16:creationId xmlns:a16="http://schemas.microsoft.com/office/drawing/2014/main" id="{F07C96BE-BD3F-4A5C-9BFD-AF7E11CF95DF}"/>
              </a:ext>
            </a:extLst>
          </p:cNvPr>
          <p:cNvSpPr txBox="1"/>
          <p:nvPr/>
        </p:nvSpPr>
        <p:spPr>
          <a:xfrm>
            <a:off x="7767873" y="5007797"/>
            <a:ext cx="1086679" cy="52322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Villa el Carmen</a:t>
            </a:r>
          </a:p>
        </p:txBody>
      </p:sp>
      <p:sp>
        <p:nvSpPr>
          <p:cNvPr id="71" name="CuadroTexto 70">
            <a:hlinkClick r:id="rId18" action="ppaction://hlinksldjump"/>
            <a:extLst>
              <a:ext uri="{FF2B5EF4-FFF2-40B4-BE49-F238E27FC236}">
                <a16:creationId xmlns:a16="http://schemas.microsoft.com/office/drawing/2014/main" id="{FD72934A-4F98-487B-8BD2-0B8CAC33F94F}"/>
              </a:ext>
            </a:extLst>
          </p:cNvPr>
          <p:cNvSpPr txBox="1"/>
          <p:nvPr/>
        </p:nvSpPr>
        <p:spPr>
          <a:xfrm>
            <a:off x="8423217" y="4333753"/>
            <a:ext cx="1086679" cy="52322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Ciudad Sandino</a:t>
            </a:r>
          </a:p>
        </p:txBody>
      </p:sp>
      <p:sp>
        <p:nvSpPr>
          <p:cNvPr id="79" name="CuadroTexto 78">
            <a:hlinkClick r:id="rId19" action="ppaction://hlinksldjump"/>
            <a:extLst>
              <a:ext uri="{FF2B5EF4-FFF2-40B4-BE49-F238E27FC236}">
                <a16:creationId xmlns:a16="http://schemas.microsoft.com/office/drawing/2014/main" id="{B9F8DED2-3FB5-4357-91A9-0219A50EAFCC}"/>
              </a:ext>
            </a:extLst>
          </p:cNvPr>
          <p:cNvSpPr txBox="1"/>
          <p:nvPr/>
        </p:nvSpPr>
        <p:spPr>
          <a:xfrm>
            <a:off x="7628336" y="4047668"/>
            <a:ext cx="1086679" cy="307777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Mateare</a:t>
            </a:r>
          </a:p>
        </p:txBody>
      </p:sp>
      <p:sp>
        <p:nvSpPr>
          <p:cNvPr id="59" name="CuadroTexto 58">
            <a:hlinkClick r:id="rId20" action="ppaction://hlinksldjump"/>
            <a:extLst>
              <a:ext uri="{FF2B5EF4-FFF2-40B4-BE49-F238E27FC236}">
                <a16:creationId xmlns:a16="http://schemas.microsoft.com/office/drawing/2014/main" id="{50DF0131-9585-42EA-A6EB-5E909F82050D}"/>
              </a:ext>
            </a:extLst>
          </p:cNvPr>
          <p:cNvSpPr txBox="1"/>
          <p:nvPr/>
        </p:nvSpPr>
        <p:spPr>
          <a:xfrm>
            <a:off x="10853526" y="4703865"/>
            <a:ext cx="1086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</a:rPr>
              <a:t>Distrito </a:t>
            </a:r>
            <a:r>
              <a:rPr lang="es-ES" sz="1400" b="1" dirty="0" smtClean="0">
                <a:solidFill>
                  <a:schemeClr val="bg1"/>
                </a:solidFill>
              </a:rPr>
              <a:t>#1</a:t>
            </a:r>
            <a:endParaRPr lang="es-E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1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6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2" fill="hold">
                      <p:stCondLst>
                        <p:cond delay="0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MANAGUA - 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#1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5CCCBEF6-AC7D-4B9A-B20B-03524224D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096001" y="2349443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27251" y="2247249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/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64590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21" name="Imagen 20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9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MANAGUA - 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#2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096001" y="2349443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227251" y="2247249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pic>
        <p:nvPicPr>
          <p:cNvPr id="15" name="Imagen 14">
            <a:hlinkClick r:id="rId6" action="ppaction://hlinksldjump"/>
            <a:extLst>
              <a:ext uri="{FF2B5EF4-FFF2-40B4-BE49-F238E27FC236}">
                <a16:creationId xmlns:a16="http://schemas.microsoft.com/office/drawing/2014/main" id="{AD2B027A-3F61-4815-9856-113CD5CB5D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690093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273503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55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MANAGUA - 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#3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5CCCBEF6-AC7D-4B9A-B20B-03524224D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6096001" y="2349443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27251" y="2247249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752319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683420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21" name="Imagen 20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51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#4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87C17492-13BC-4ECA-8870-70C3791501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5707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95159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VIOLACIÓN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8" name="Imagen 17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8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#5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A03E2774-A8D4-4CB1-AC94-BADA03A1FB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764834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093667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7" name="Imagen 16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DISTRITO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#6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BBBD70B1-AF78-4332-85C5-0E55CE462E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37567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205290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7" name="Imagen 16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3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DISTRITO #7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25778BAA-FDB9-4113-BF58-EB0507C7BB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0692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476240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7" name="Imagen 16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1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EL CRUCERO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6286D90-363C-4166-B06D-3FA3212849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97488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81126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TICUANTEPE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4DF510B2-3E5D-48BD-9EBE-3E74F88178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96700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120279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2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ANAGUA - TIPITAPA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04C84F1C-935D-48F7-A537-650EEE3AE0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17941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837935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5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SAN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RAFAEL DEL SUR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DCE33813-3C97-4260-BB12-A6CE0B61A4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0480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105084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VILLA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CARMEN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294564" y="2363917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7AF1361-5145-47D8-A7F4-50694EAC80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83261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86668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6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CIUDAD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SANDINO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294564" y="2282377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B7C181A1-3B20-4AB1-82E0-49BA5A6F6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286561"/>
              </p:ext>
            </p:extLst>
          </p:nvPr>
        </p:nvGraphicFramePr>
        <p:xfrm>
          <a:off x="5871831" y="2815153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44647"/>
              </p:ext>
            </p:extLst>
          </p:nvPr>
        </p:nvGraphicFramePr>
        <p:xfrm>
          <a:off x="532263" y="2769090"/>
          <a:ext cx="4230804" cy="1980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701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2530734811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541025326"/>
                    </a:ext>
                  </a:extLst>
                </a:gridCol>
                <a:gridCol w="1057701">
                  <a:extLst>
                    <a:ext uri="{9D8B030D-6E8A-4147-A177-3AD203B41FA5}">
                      <a16:colId xmlns:a16="http://schemas.microsoft.com/office/drawing/2014/main" val="1607361855"/>
                    </a:ext>
                  </a:extLst>
                </a:gridCol>
              </a:tblGrid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Tipicidad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9775205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9135708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8601434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8717129"/>
                  </a:ext>
                </a:extLst>
              </a:tr>
              <a:tr h="330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1692341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5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MANAGUA - MATEARE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465206"/>
              </p:ext>
            </p:extLst>
          </p:nvPr>
        </p:nvGraphicFramePr>
        <p:xfrm>
          <a:off x="5871831" y="2769090"/>
          <a:ext cx="5510402" cy="19756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963704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2328211708"/>
                    </a:ext>
                  </a:extLst>
                </a:gridCol>
                <a:gridCol w="534988">
                  <a:extLst>
                    <a:ext uri="{9D8B030D-6E8A-4147-A177-3AD203B41FA5}">
                      <a16:colId xmlns:a16="http://schemas.microsoft.com/office/drawing/2014/main" val="2044118182"/>
                    </a:ext>
                  </a:extLst>
                </a:gridCol>
                <a:gridCol w="1021705">
                  <a:extLst>
                    <a:ext uri="{9D8B030D-6E8A-4147-A177-3AD203B41FA5}">
                      <a16:colId xmlns:a16="http://schemas.microsoft.com/office/drawing/2014/main" val="1107587542"/>
                    </a:ext>
                  </a:extLst>
                </a:gridCol>
              </a:tblGrid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52965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5315777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GRAVISIMAS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4482599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7600148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 dirty="0">
                          <a:effectLst/>
                        </a:rPr>
                        <a:t>VIOLACIÓN A MENORES DE 14 AÑOS 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0684685"/>
                  </a:ext>
                </a:extLst>
              </a:tr>
              <a:tr h="3292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5604215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52519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3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976" y="2452453"/>
            <a:ext cx="7231042" cy="4820695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72320" y="2218496"/>
          <a:ext cx="4664374" cy="24102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90088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Camoapa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Teustepe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Lorenzo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51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José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84280" y="2234093"/>
          <a:ext cx="4664375" cy="24049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Camoapa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Teustepe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Lorenzo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José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Lucia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184280" y="2226068"/>
          <a:ext cx="4445443" cy="98105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Lucia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Camoapa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9743795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2601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167334" y="182554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175807" y="184113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84280" y="184113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148922" y="184113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157395" y="184113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MUERTES HOMICIDAS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300145" y="3707372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2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-1</a:t>
              </a:r>
              <a:endParaRPr lang="es-ES" sz="2400" kern="1200" dirty="0"/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65443" y="132601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2601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175807" y="182554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140449" y="182554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148922" y="182554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5002915" y="2234093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35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30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5</a:t>
              </a:r>
              <a:endParaRPr lang="es-ES" sz="2400" kern="1200" dirty="0"/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9" y="132601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89171" y="2234093"/>
          <a:ext cx="4440552" cy="7054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pic>
        <p:nvPicPr>
          <p:cNvPr id="41" name="Imagen 40">
            <a:hlinkClick r:id="rId5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sp>
        <p:nvSpPr>
          <p:cNvPr id="42" name="CuadroTexto 41">
            <a:hlinkClick r:id="rId7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993716" y="3707372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Boaco</a:t>
            </a:r>
            <a:endParaRPr lang="es-ES" dirty="0"/>
          </a:p>
        </p:txBody>
      </p:sp>
      <p:sp>
        <p:nvSpPr>
          <p:cNvPr id="45" name="CuadroTexto 44">
            <a:hlinkClick r:id="rId8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10510892" y="414516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Camoapa</a:t>
            </a:r>
            <a:endParaRPr lang="es-ES" dirty="0"/>
          </a:p>
        </p:txBody>
      </p:sp>
      <p:sp>
        <p:nvSpPr>
          <p:cNvPr id="46" name="CuadroTexto 45">
            <a:hlinkClick r:id="rId9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6439841" y="474425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Teustepe</a:t>
            </a:r>
            <a:endParaRPr lang="es-ES" dirty="0"/>
          </a:p>
        </p:txBody>
      </p:sp>
      <p:sp>
        <p:nvSpPr>
          <p:cNvPr id="47" name="CuadroTexto 46">
            <a:hlinkClick r:id="rId10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7531955" y="5700922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Lorenzo</a:t>
            </a:r>
            <a:endParaRPr lang="es-ES" dirty="0"/>
          </a:p>
        </p:txBody>
      </p:sp>
      <p:sp>
        <p:nvSpPr>
          <p:cNvPr id="48" name="CuadroTexto 47">
            <a:hlinkClick r:id="rId11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6495310" y="3807392"/>
            <a:ext cx="224426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José de los Remates</a:t>
            </a:r>
            <a:endParaRPr lang="es-ES" dirty="0"/>
          </a:p>
        </p:txBody>
      </p:sp>
      <p:sp>
        <p:nvSpPr>
          <p:cNvPr id="49" name="CuadroTexto 48">
            <a:hlinkClick r:id="rId12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7647462" y="4183477"/>
            <a:ext cx="1265710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Santa Lucía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281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908898"/>
              </p:ext>
            </p:extLst>
          </p:nvPr>
        </p:nvGraphicFramePr>
        <p:xfrm>
          <a:off x="638960" y="3155612"/>
          <a:ext cx="4219642" cy="18667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35070">
                  <a:extLst>
                    <a:ext uri="{9D8B030D-6E8A-4147-A177-3AD203B41FA5}">
                      <a16:colId xmlns:a16="http://schemas.microsoft.com/office/drawing/2014/main" val="3532187167"/>
                    </a:ext>
                  </a:extLst>
                </a:gridCol>
                <a:gridCol w="960905">
                  <a:extLst>
                    <a:ext uri="{9D8B030D-6E8A-4147-A177-3AD203B41FA5}">
                      <a16:colId xmlns:a16="http://schemas.microsoft.com/office/drawing/2014/main" val="2888406017"/>
                    </a:ext>
                  </a:extLst>
                </a:gridCol>
                <a:gridCol w="960905">
                  <a:extLst>
                    <a:ext uri="{9D8B030D-6E8A-4147-A177-3AD203B41FA5}">
                      <a16:colId xmlns:a16="http://schemas.microsoft.com/office/drawing/2014/main" val="3371878581"/>
                    </a:ext>
                  </a:extLst>
                </a:gridCol>
                <a:gridCol w="1162762">
                  <a:extLst>
                    <a:ext uri="{9D8B030D-6E8A-4147-A177-3AD203B41FA5}">
                      <a16:colId xmlns:a16="http://schemas.microsoft.com/office/drawing/2014/main" val="163184144"/>
                    </a:ext>
                  </a:extLst>
                </a:gridCol>
              </a:tblGrid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Tipicidad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2017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2016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Diferencia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4281812"/>
                  </a:ext>
                </a:extLst>
              </a:tr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Femicidio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453105"/>
                  </a:ext>
                </a:extLst>
              </a:tr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Homicidio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6568074"/>
                  </a:ext>
                </a:extLst>
              </a:tr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Asesinato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7146605"/>
                  </a:ext>
                </a:extLst>
              </a:tr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Parricidio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u="none" strike="noStrike" dirty="0" smtClean="0">
                          <a:effectLst/>
                        </a:rPr>
                        <a:t>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3759686"/>
                  </a:ext>
                </a:extLst>
              </a:tr>
              <a:tr h="3111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Total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4511948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043281"/>
              </p:ext>
            </p:extLst>
          </p:nvPr>
        </p:nvGraphicFramePr>
        <p:xfrm>
          <a:off x="6380331" y="3155612"/>
          <a:ext cx="4992303" cy="192365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478058392"/>
                    </a:ext>
                  </a:extLst>
                </a:gridCol>
                <a:gridCol w="477838">
                  <a:extLst>
                    <a:ext uri="{9D8B030D-6E8A-4147-A177-3AD203B41FA5}">
                      <a16:colId xmlns:a16="http://schemas.microsoft.com/office/drawing/2014/main" val="757318017"/>
                    </a:ext>
                  </a:extLst>
                </a:gridCol>
                <a:gridCol w="477838">
                  <a:extLst>
                    <a:ext uri="{9D8B030D-6E8A-4147-A177-3AD203B41FA5}">
                      <a16:colId xmlns:a16="http://schemas.microsoft.com/office/drawing/2014/main" val="1700951724"/>
                    </a:ext>
                  </a:extLst>
                </a:gridCol>
                <a:gridCol w="896806">
                  <a:extLst>
                    <a:ext uri="{9D8B030D-6E8A-4147-A177-3AD203B41FA5}">
                      <a16:colId xmlns:a16="http://schemas.microsoft.com/office/drawing/2014/main" val="2498729558"/>
                    </a:ext>
                  </a:extLst>
                </a:gridCol>
              </a:tblGrid>
              <a:tr h="299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8552553"/>
                  </a:ext>
                </a:extLst>
              </a:tr>
              <a:tr h="299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0260951"/>
                  </a:ext>
                </a:extLst>
              </a:tr>
              <a:tr h="299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5693619"/>
                  </a:ext>
                </a:extLst>
              </a:tr>
              <a:tr h="299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2069945"/>
                  </a:ext>
                </a:extLst>
              </a:tr>
              <a:tr h="426094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1428688"/>
                  </a:ext>
                </a:extLst>
              </a:tr>
              <a:tr h="2995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0684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9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-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CAMOAPA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722544"/>
              </p:ext>
            </p:extLst>
          </p:nvPr>
        </p:nvGraphicFramePr>
        <p:xfrm>
          <a:off x="900752" y="3098721"/>
          <a:ext cx="3930555" cy="2087427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10426">
                  <a:extLst>
                    <a:ext uri="{9D8B030D-6E8A-4147-A177-3AD203B41FA5}">
                      <a16:colId xmlns:a16="http://schemas.microsoft.com/office/drawing/2014/main" val="135200175"/>
                    </a:ext>
                  </a:extLst>
                </a:gridCol>
                <a:gridCol w="940043">
                  <a:extLst>
                    <a:ext uri="{9D8B030D-6E8A-4147-A177-3AD203B41FA5}">
                      <a16:colId xmlns:a16="http://schemas.microsoft.com/office/drawing/2014/main" val="3131786250"/>
                    </a:ext>
                  </a:extLst>
                </a:gridCol>
                <a:gridCol w="940043">
                  <a:extLst>
                    <a:ext uri="{9D8B030D-6E8A-4147-A177-3AD203B41FA5}">
                      <a16:colId xmlns:a16="http://schemas.microsoft.com/office/drawing/2014/main" val="1941302209"/>
                    </a:ext>
                  </a:extLst>
                </a:gridCol>
                <a:gridCol w="940043">
                  <a:extLst>
                    <a:ext uri="{9D8B030D-6E8A-4147-A177-3AD203B41FA5}">
                      <a16:colId xmlns:a16="http://schemas.microsoft.com/office/drawing/2014/main" val="2303350607"/>
                    </a:ext>
                  </a:extLst>
                </a:gridCol>
              </a:tblGrid>
              <a:tr h="5883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6970262"/>
                  </a:ext>
                </a:extLst>
              </a:tr>
              <a:tr h="299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64981642"/>
                  </a:ext>
                </a:extLst>
              </a:tr>
              <a:tr h="299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2347454"/>
                  </a:ext>
                </a:extLst>
              </a:tr>
              <a:tr h="299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5726827"/>
                  </a:ext>
                </a:extLst>
              </a:tr>
              <a:tr h="299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1881307"/>
                  </a:ext>
                </a:extLst>
              </a:tr>
              <a:tr h="2998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6839141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994817"/>
              </p:ext>
            </p:extLst>
          </p:nvPr>
        </p:nvGraphicFramePr>
        <p:xfrm>
          <a:off x="5953720" y="3071483"/>
          <a:ext cx="5551343" cy="211466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3482">
                  <a:extLst>
                    <a:ext uri="{9D8B030D-6E8A-4147-A177-3AD203B41FA5}">
                      <a16:colId xmlns:a16="http://schemas.microsoft.com/office/drawing/2014/main" val="2742951628"/>
                    </a:ext>
                  </a:extLst>
                </a:gridCol>
                <a:gridCol w="760461">
                  <a:extLst>
                    <a:ext uri="{9D8B030D-6E8A-4147-A177-3AD203B41FA5}">
                      <a16:colId xmlns:a16="http://schemas.microsoft.com/office/drawing/2014/main" val="2681264314"/>
                    </a:ext>
                  </a:extLst>
                </a:gridCol>
                <a:gridCol w="760461">
                  <a:extLst>
                    <a:ext uri="{9D8B030D-6E8A-4147-A177-3AD203B41FA5}">
                      <a16:colId xmlns:a16="http://schemas.microsoft.com/office/drawing/2014/main" val="723356034"/>
                    </a:ext>
                  </a:extLst>
                </a:gridCol>
                <a:gridCol w="896939">
                  <a:extLst>
                    <a:ext uri="{9D8B030D-6E8A-4147-A177-3AD203B41FA5}">
                      <a16:colId xmlns:a16="http://schemas.microsoft.com/office/drawing/2014/main" val="613719754"/>
                    </a:ext>
                  </a:extLst>
                </a:gridCol>
              </a:tblGrid>
              <a:tr h="5960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DELITOS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2626543"/>
                  </a:ext>
                </a:extLst>
              </a:tr>
              <a:tr h="3037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5142292"/>
                  </a:ext>
                </a:extLst>
              </a:tr>
              <a:tr h="3037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6197089"/>
                  </a:ext>
                </a:extLst>
              </a:tr>
              <a:tr h="3037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372972"/>
                  </a:ext>
                </a:extLst>
              </a:tr>
              <a:tr h="30372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1289230"/>
                  </a:ext>
                </a:extLst>
              </a:tr>
              <a:tr h="30372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89874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46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- TEUSTEPE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9" name="Imagen 8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789961"/>
              </p:ext>
            </p:extLst>
          </p:nvPr>
        </p:nvGraphicFramePr>
        <p:xfrm>
          <a:off x="423081" y="2955004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064494"/>
              </p:ext>
            </p:extLst>
          </p:nvPr>
        </p:nvGraphicFramePr>
        <p:xfrm>
          <a:off x="6142724" y="2974460"/>
          <a:ext cx="5635293" cy="17568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3391">
                  <a:extLst>
                    <a:ext uri="{9D8B030D-6E8A-4147-A177-3AD203B41FA5}">
                      <a16:colId xmlns:a16="http://schemas.microsoft.com/office/drawing/2014/main" val="2993491441"/>
                    </a:ext>
                  </a:extLst>
                </a:gridCol>
                <a:gridCol w="767720">
                  <a:extLst>
                    <a:ext uri="{9D8B030D-6E8A-4147-A177-3AD203B41FA5}">
                      <a16:colId xmlns:a16="http://schemas.microsoft.com/office/drawing/2014/main" val="4031439081"/>
                    </a:ext>
                  </a:extLst>
                </a:gridCol>
                <a:gridCol w="767720">
                  <a:extLst>
                    <a:ext uri="{9D8B030D-6E8A-4147-A177-3AD203B41FA5}">
                      <a16:colId xmlns:a16="http://schemas.microsoft.com/office/drawing/2014/main" val="4164163820"/>
                    </a:ext>
                  </a:extLst>
                </a:gridCol>
                <a:gridCol w="936462">
                  <a:extLst>
                    <a:ext uri="{9D8B030D-6E8A-4147-A177-3AD203B41FA5}">
                      <a16:colId xmlns:a16="http://schemas.microsoft.com/office/drawing/2014/main" val="2538568730"/>
                    </a:ext>
                  </a:extLst>
                </a:gridCol>
              </a:tblGrid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9038023"/>
                  </a:ext>
                </a:extLst>
              </a:tr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9114018"/>
                  </a:ext>
                </a:extLst>
              </a:tr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49075739"/>
                  </a:ext>
                </a:extLst>
              </a:tr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9730837"/>
                  </a:ext>
                </a:extLst>
              </a:tr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6087136"/>
                  </a:ext>
                </a:extLst>
              </a:tr>
              <a:tr h="292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567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537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- SAN LORENZO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9" name="Imagen 8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31615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526231"/>
              </p:ext>
            </p:extLst>
          </p:nvPr>
        </p:nvGraphicFramePr>
        <p:xfrm>
          <a:off x="5429924" y="2836375"/>
          <a:ext cx="5829478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31656">
                  <a:extLst>
                    <a:ext uri="{9D8B030D-6E8A-4147-A177-3AD203B41FA5}">
                      <a16:colId xmlns:a16="http://schemas.microsoft.com/office/drawing/2014/main" val="3328147342"/>
                    </a:ext>
                  </a:extLst>
                </a:gridCol>
                <a:gridCol w="784287">
                  <a:extLst>
                    <a:ext uri="{9D8B030D-6E8A-4147-A177-3AD203B41FA5}">
                      <a16:colId xmlns:a16="http://schemas.microsoft.com/office/drawing/2014/main" val="2704090528"/>
                    </a:ext>
                  </a:extLst>
                </a:gridCol>
                <a:gridCol w="784287">
                  <a:extLst>
                    <a:ext uri="{9D8B030D-6E8A-4147-A177-3AD203B41FA5}">
                      <a16:colId xmlns:a16="http://schemas.microsoft.com/office/drawing/2014/main" val="952566981"/>
                    </a:ext>
                  </a:extLst>
                </a:gridCol>
                <a:gridCol w="1029248">
                  <a:extLst>
                    <a:ext uri="{9D8B030D-6E8A-4147-A177-3AD203B41FA5}">
                      <a16:colId xmlns:a16="http://schemas.microsoft.com/office/drawing/2014/main" val="3136286140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9537626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897746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3032488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0717160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284890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7768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89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- SAN JOSÉ DE LOS REMATES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8" name="Imagen 7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9" name="Imagen 8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31615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545736"/>
              </p:ext>
            </p:extLst>
          </p:nvPr>
        </p:nvGraphicFramePr>
        <p:xfrm>
          <a:off x="5849204" y="2836375"/>
          <a:ext cx="5601267" cy="18137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27754">
                  <a:extLst>
                    <a:ext uri="{9D8B030D-6E8A-4147-A177-3AD203B41FA5}">
                      <a16:colId xmlns:a16="http://schemas.microsoft.com/office/drawing/2014/main" val="738587483"/>
                    </a:ext>
                  </a:extLst>
                </a:gridCol>
                <a:gridCol w="759071">
                  <a:extLst>
                    <a:ext uri="{9D8B030D-6E8A-4147-A177-3AD203B41FA5}">
                      <a16:colId xmlns:a16="http://schemas.microsoft.com/office/drawing/2014/main" val="4235976227"/>
                    </a:ext>
                  </a:extLst>
                </a:gridCol>
                <a:gridCol w="759071">
                  <a:extLst>
                    <a:ext uri="{9D8B030D-6E8A-4147-A177-3AD203B41FA5}">
                      <a16:colId xmlns:a16="http://schemas.microsoft.com/office/drawing/2014/main" val="3092254739"/>
                    </a:ext>
                  </a:extLst>
                </a:gridCol>
                <a:gridCol w="955371">
                  <a:extLst>
                    <a:ext uri="{9D8B030D-6E8A-4147-A177-3AD203B41FA5}">
                      <a16:colId xmlns:a16="http://schemas.microsoft.com/office/drawing/2014/main" val="4163812447"/>
                    </a:ext>
                  </a:extLst>
                </a:gridCol>
              </a:tblGrid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9743809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6715297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0531945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7593463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1185028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1973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42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BOACO - SANTA LUCIA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969453"/>
              </p:ext>
            </p:extLst>
          </p:nvPr>
        </p:nvGraphicFramePr>
        <p:xfrm>
          <a:off x="1217317" y="3098720"/>
          <a:ext cx="3682230" cy="193730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40271">
                  <a:extLst>
                    <a:ext uri="{9D8B030D-6E8A-4147-A177-3AD203B41FA5}">
                      <a16:colId xmlns:a16="http://schemas.microsoft.com/office/drawing/2014/main" val="2697769802"/>
                    </a:ext>
                  </a:extLst>
                </a:gridCol>
                <a:gridCol w="880653">
                  <a:extLst>
                    <a:ext uri="{9D8B030D-6E8A-4147-A177-3AD203B41FA5}">
                      <a16:colId xmlns:a16="http://schemas.microsoft.com/office/drawing/2014/main" val="2297890363"/>
                    </a:ext>
                  </a:extLst>
                </a:gridCol>
                <a:gridCol w="880653">
                  <a:extLst>
                    <a:ext uri="{9D8B030D-6E8A-4147-A177-3AD203B41FA5}">
                      <a16:colId xmlns:a16="http://schemas.microsoft.com/office/drawing/2014/main" val="1439875666"/>
                    </a:ext>
                  </a:extLst>
                </a:gridCol>
                <a:gridCol w="880653">
                  <a:extLst>
                    <a:ext uri="{9D8B030D-6E8A-4147-A177-3AD203B41FA5}">
                      <a16:colId xmlns:a16="http://schemas.microsoft.com/office/drawing/2014/main" val="2073812455"/>
                    </a:ext>
                  </a:extLst>
                </a:gridCol>
              </a:tblGrid>
              <a:tr h="546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57965981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27234905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0479819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0186569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 smtClean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6676792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25807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92048"/>
              </p:ext>
            </p:extLst>
          </p:nvPr>
        </p:nvGraphicFramePr>
        <p:xfrm>
          <a:off x="6040574" y="3125895"/>
          <a:ext cx="5641910" cy="191012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70095">
                  <a:extLst>
                    <a:ext uri="{9D8B030D-6E8A-4147-A177-3AD203B41FA5}">
                      <a16:colId xmlns:a16="http://schemas.microsoft.com/office/drawing/2014/main" val="2277734133"/>
                    </a:ext>
                  </a:extLst>
                </a:gridCol>
                <a:gridCol w="769347">
                  <a:extLst>
                    <a:ext uri="{9D8B030D-6E8A-4147-A177-3AD203B41FA5}">
                      <a16:colId xmlns:a16="http://schemas.microsoft.com/office/drawing/2014/main" val="1568251076"/>
                    </a:ext>
                  </a:extLst>
                </a:gridCol>
                <a:gridCol w="769347">
                  <a:extLst>
                    <a:ext uri="{9D8B030D-6E8A-4147-A177-3AD203B41FA5}">
                      <a16:colId xmlns:a16="http://schemas.microsoft.com/office/drawing/2014/main" val="4101976150"/>
                    </a:ext>
                  </a:extLst>
                </a:gridCol>
                <a:gridCol w="933121">
                  <a:extLst>
                    <a:ext uri="{9D8B030D-6E8A-4147-A177-3AD203B41FA5}">
                      <a16:colId xmlns:a16="http://schemas.microsoft.com/office/drawing/2014/main" val="1560824662"/>
                    </a:ext>
                  </a:extLst>
                </a:gridCol>
              </a:tblGrid>
              <a:tr h="538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1911919"/>
                  </a:ext>
                </a:extLst>
              </a:tr>
              <a:tr h="274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8240"/>
                  </a:ext>
                </a:extLst>
              </a:tr>
              <a:tr h="274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2180320"/>
                  </a:ext>
                </a:extLst>
              </a:tr>
              <a:tr h="274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8824384"/>
                  </a:ext>
                </a:extLst>
              </a:tr>
              <a:tr h="27434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0273447"/>
                  </a:ext>
                </a:extLst>
              </a:tr>
              <a:tr h="2743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5756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748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13" y="2292064"/>
            <a:ext cx="6848904" cy="4565936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94141"/>
          <a:ext cx="4664374" cy="23835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Trinidad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Pueblo Nuevo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Limay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Nicolás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99924"/>
          <a:ext cx="4664375" cy="23783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85039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Trinidad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Pueblo Nuevo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42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Nicolás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7102" y="2409738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Condega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1157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0156" y="200921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8629" y="202480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7102" y="202480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1744" y="202480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0217" y="202480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13822" y="4219785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0</a:t>
              </a:r>
              <a:endParaRPr lang="es-ES" sz="2400" kern="1200" dirty="0"/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77432" y="131157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1157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8629" y="200921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33271" y="200921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1744" y="200921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405840"/>
            <a:ext cx="343125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41</a:t>
              </a:r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41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Diferencia</a:t>
              </a:r>
              <a:endParaRPr lang="es-ES" b="1" kern="1200" dirty="0"/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0</a:t>
              </a:r>
              <a:endParaRPr lang="es-ES" sz="2400" kern="1200" dirty="0"/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9" y="131157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409738"/>
          <a:ext cx="4440552" cy="7054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Estelí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607865" y="4862504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Estelí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10538188" y="5706363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 Trinidad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344216" y="273546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Condega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107697" y="3088611"/>
            <a:ext cx="137046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Pueblo Nuevo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7691066" y="4312385"/>
            <a:ext cx="155694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Juan de Limay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344216" y="6278393"/>
            <a:ext cx="126090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Nicolás</a:t>
            </a:r>
            <a:endParaRPr lang="es-ES" dirty="0"/>
          </a:p>
        </p:txBody>
      </p:sp>
      <p:pic>
        <p:nvPicPr>
          <p:cNvPr id="50" name="Imagen 49">
            <a:hlinkClick r:id="rId11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6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2" fill="hold">
                      <p:stCondLst>
                        <p:cond delay="0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1166649" y="2956118"/>
          <a:ext cx="4341523" cy="2737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421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u="none" strike="noStrike" dirty="0" smtClean="0">
                          <a:effectLst/>
                        </a:rPr>
                        <a:t>-1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Homicidio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882997" y="2927788"/>
          <a:ext cx="5268688" cy="272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7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 - LA TRINIDAD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886523" y="3026228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78906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58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 - CONDEGA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1166649" y="2836375"/>
          <a:ext cx="4341523" cy="257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421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886523" y="3026228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25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 - PUEBLO NUEVO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960984"/>
              </p:ext>
            </p:extLst>
          </p:nvPr>
        </p:nvGraphicFramePr>
        <p:xfrm>
          <a:off x="574505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60706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03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 - SAN JUAN DE LIMAY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4766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287171"/>
              </p:ext>
            </p:extLst>
          </p:nvPr>
        </p:nvGraphicFramePr>
        <p:xfrm>
          <a:off x="5612643" y="2804117"/>
          <a:ext cx="5714999" cy="169964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24525">
                  <a:extLst>
                    <a:ext uri="{9D8B030D-6E8A-4147-A177-3AD203B41FA5}">
                      <a16:colId xmlns:a16="http://schemas.microsoft.com/office/drawing/2014/main" val="3310689443"/>
                    </a:ext>
                  </a:extLst>
                </a:gridCol>
                <a:gridCol w="782557">
                  <a:extLst>
                    <a:ext uri="{9D8B030D-6E8A-4147-A177-3AD203B41FA5}">
                      <a16:colId xmlns:a16="http://schemas.microsoft.com/office/drawing/2014/main" val="1122222840"/>
                    </a:ext>
                  </a:extLst>
                </a:gridCol>
                <a:gridCol w="782557">
                  <a:extLst>
                    <a:ext uri="{9D8B030D-6E8A-4147-A177-3AD203B41FA5}">
                      <a16:colId xmlns:a16="http://schemas.microsoft.com/office/drawing/2014/main" val="1237846596"/>
                    </a:ext>
                  </a:extLst>
                </a:gridCol>
                <a:gridCol w="925360">
                  <a:extLst>
                    <a:ext uri="{9D8B030D-6E8A-4147-A177-3AD203B41FA5}">
                      <a16:colId xmlns:a16="http://schemas.microsoft.com/office/drawing/2014/main" val="2081766294"/>
                    </a:ext>
                  </a:extLst>
                </a:gridCol>
              </a:tblGrid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8401924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7703389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4982008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7301585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10564843"/>
                  </a:ext>
                </a:extLst>
              </a:tr>
              <a:tr h="28327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44676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85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ESTELÍ  - SAN NICOLÁS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60268"/>
              </p:ext>
            </p:extLst>
          </p:nvPr>
        </p:nvGraphicFramePr>
        <p:xfrm>
          <a:off x="6049856" y="2810033"/>
          <a:ext cx="5268688" cy="2739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958778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06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16" y="1970876"/>
            <a:ext cx="7233313" cy="4822209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112" y="2405605"/>
          <a:ext cx="4664374" cy="185779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Rama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Mueye de los Bueyes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Guinea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112" y="2413495"/>
          <a:ext cx="4664375" cy="18887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Rama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Mueye de los Bueyes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Guinea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60522" y="2405605"/>
          <a:ext cx="4445443" cy="12962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13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07336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NO SE REGISTRARON</a:t>
                      </a:r>
                      <a:r>
                        <a:rPr lang="en-US" sz="1200" b="1" u="none" strike="noStrike" baseline="0" dirty="0">
                          <a:effectLst/>
                        </a:rPr>
                        <a:t> MUERTES DE MUJERES 2017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2040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43576" y="200507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52049" y="2020676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0522" y="2020676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25164" y="2020676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33637" y="2020676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ZELAYA CENTRAL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43576" y="4353608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0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4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-4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65444" y="132040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2040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52049" y="200507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16691" y="200507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25164" y="200507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9" y="132040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65413" y="2419251"/>
          <a:ext cx="4440552" cy="12731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Guinea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Rama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Muelle de los Bueyes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</a:tbl>
          </a:graphicData>
        </a:graphic>
      </p:graphicFrame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405605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40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-6</a:t>
              </a:r>
            </a:p>
          </p:txBody>
        </p:sp>
      </p:grpSp>
      <p:sp>
        <p:nvSpPr>
          <p:cNvPr id="46" name="CuadroTexto 45">
            <a:hlinkClick r:id="rId5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10454183" y="3538484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Rama</a:t>
            </a:r>
            <a:endParaRPr lang="es-ES" dirty="0"/>
          </a:p>
        </p:txBody>
      </p:sp>
      <p:sp>
        <p:nvSpPr>
          <p:cNvPr id="47" name="CuadroTexto 46">
            <a:hlinkClick r:id="rId6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795431" y="3906141"/>
            <a:ext cx="194535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Mueye</a:t>
            </a:r>
            <a:r>
              <a:rPr lang="es-ES" dirty="0" smtClean="0"/>
              <a:t> de los Bueyes</a:t>
            </a:r>
            <a:endParaRPr lang="es-ES" dirty="0"/>
          </a:p>
        </p:txBody>
      </p:sp>
      <p:sp>
        <p:nvSpPr>
          <p:cNvPr id="48" name="CuadroTexto 47">
            <a:hlinkClick r:id="rId7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817719" y="5228297"/>
            <a:ext cx="127292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Nueva Guinea</a:t>
            </a:r>
            <a:endParaRPr lang="es-ES" dirty="0"/>
          </a:p>
        </p:txBody>
      </p:sp>
      <p:pic>
        <p:nvPicPr>
          <p:cNvPr id="49" name="Imagen 48">
            <a:hlinkClick r:id="rId8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6" fill="hold">
                      <p:stCondLst>
                        <p:cond delay="0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6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2" fill="hold">
                      <p:stCondLst>
                        <p:cond delay="0"/>
                      </p:stCondLst>
                      <p:childTnLst>
                        <p:par>
                          <p:cTn id="363" fill="hold">
                            <p:stCondLst>
                              <p:cond delay="0"/>
                            </p:stCondLst>
                            <p:childTnLst>
                              <p:par>
                                <p:cTn id="364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ZELAYA CENTRAL - EL RAMA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793123" y="2947012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020954" y="29452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7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ZELAYA CENTRAL - MUEYE DE LOS BUEYES</a:t>
            </a:r>
            <a:endParaRPr lang="en-US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958630"/>
              </p:ext>
            </p:extLst>
          </p:nvPr>
        </p:nvGraphicFramePr>
        <p:xfrm>
          <a:off x="793123" y="2947012"/>
          <a:ext cx="4341523" cy="234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 smtClean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868554" y="2912575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3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ZELAYA CENTRAL - NUEVA GUINEA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136981"/>
              </p:ext>
            </p:extLst>
          </p:nvPr>
        </p:nvGraphicFramePr>
        <p:xfrm>
          <a:off x="1069602" y="2925240"/>
          <a:ext cx="4341523" cy="234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 smtClean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060694" y="2836375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3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215" y="3083443"/>
            <a:ext cx="8683935" cy="4053362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9912" y="2379946"/>
          <a:ext cx="4664374" cy="25626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77116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Almendro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Castillo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Morrito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Carlos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9857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Miguelito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1206" y="2385182"/>
          <a:ext cx="4664375" cy="25573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Almendro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Castillo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Morrito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Carlos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Miguelito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Nicaragua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94737" y="2393596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Carlos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15775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77791" y="199307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86264" y="200866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4737" y="200866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9379" y="200866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67852" y="200866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RÍO SAN JUAN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31457" y="4092134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2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79091" y="1315775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15775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86264" y="199307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50906" y="199307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9379" y="199307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66586" y="2376050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39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-5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006904" y="1315775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11206" y="2393594"/>
          <a:ext cx="4440552" cy="9283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Almendro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Carlos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6" name="CuadroTexto 45">
            <a:hlinkClick r:id="rId5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7006434" y="3461099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Almendro</a:t>
            </a:r>
            <a:endParaRPr lang="es-ES" dirty="0"/>
          </a:p>
        </p:txBody>
      </p:sp>
      <p:sp>
        <p:nvSpPr>
          <p:cNvPr id="49" name="CuadroTexto 48">
            <a:hlinkClick r:id="rId6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406049" y="520942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Castillo</a:t>
            </a:r>
            <a:endParaRPr lang="es-ES" dirty="0"/>
          </a:p>
        </p:txBody>
      </p:sp>
      <p:sp>
        <p:nvSpPr>
          <p:cNvPr id="50" name="CuadroTexto 49">
            <a:hlinkClick r:id="rId7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5606898" y="3768876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Morrito</a:t>
            </a:r>
            <a:endParaRPr lang="es-ES" dirty="0"/>
          </a:p>
        </p:txBody>
      </p:sp>
      <p:sp>
        <p:nvSpPr>
          <p:cNvPr id="51" name="CuadroTexto 50">
            <a:hlinkClick r:id="rId8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6030094" y="5247563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Carlos</a:t>
            </a:r>
            <a:endParaRPr lang="es-ES" dirty="0"/>
          </a:p>
        </p:txBody>
      </p:sp>
      <p:pic>
        <p:nvPicPr>
          <p:cNvPr id="52" name="Imagen 51">
            <a:hlinkClick r:id="rId9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7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93899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RÍO SAN JUAN - EL ALMENDRO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969030"/>
              </p:ext>
            </p:extLst>
          </p:nvPr>
        </p:nvGraphicFramePr>
        <p:xfrm>
          <a:off x="785648" y="2934347"/>
          <a:ext cx="4341523" cy="2573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1421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 smtClean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40999" y="2977889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3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RÍO SAN JUAN - EL CASTILLO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81641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395476"/>
              </p:ext>
            </p:extLst>
          </p:nvPr>
        </p:nvGraphicFramePr>
        <p:xfrm>
          <a:off x="5612643" y="2885003"/>
          <a:ext cx="5715000" cy="17181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2341">
                  <a:extLst>
                    <a:ext uri="{9D8B030D-6E8A-4147-A177-3AD203B41FA5}">
                      <a16:colId xmlns:a16="http://schemas.microsoft.com/office/drawing/2014/main" val="1112140461"/>
                    </a:ext>
                  </a:extLst>
                </a:gridCol>
                <a:gridCol w="760185">
                  <a:extLst>
                    <a:ext uri="{9D8B030D-6E8A-4147-A177-3AD203B41FA5}">
                      <a16:colId xmlns:a16="http://schemas.microsoft.com/office/drawing/2014/main" val="4200515829"/>
                    </a:ext>
                  </a:extLst>
                </a:gridCol>
                <a:gridCol w="760185">
                  <a:extLst>
                    <a:ext uri="{9D8B030D-6E8A-4147-A177-3AD203B41FA5}">
                      <a16:colId xmlns:a16="http://schemas.microsoft.com/office/drawing/2014/main" val="1186499725"/>
                    </a:ext>
                  </a:extLst>
                </a:gridCol>
                <a:gridCol w="1062289">
                  <a:extLst>
                    <a:ext uri="{9D8B030D-6E8A-4147-A177-3AD203B41FA5}">
                      <a16:colId xmlns:a16="http://schemas.microsoft.com/office/drawing/2014/main" val="4241058852"/>
                    </a:ext>
                  </a:extLst>
                </a:gridCol>
              </a:tblGrid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0043602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9959625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3566619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4147828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6624604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9565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8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RÍO SAN JUAN - MORRITO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078376"/>
              </p:ext>
            </p:extLst>
          </p:nvPr>
        </p:nvGraphicFramePr>
        <p:xfrm>
          <a:off x="6028038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17811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12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RÍO SAN JUAN - SAN CARLOS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569064"/>
              </p:ext>
            </p:extLst>
          </p:nvPr>
        </p:nvGraphicFramePr>
        <p:xfrm>
          <a:off x="894505" y="2939143"/>
          <a:ext cx="4341523" cy="2344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 smtClean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864751" y="2923461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4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578" y="1992415"/>
            <a:ext cx="7324182" cy="4882788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157" y="2367647"/>
          <a:ext cx="4664374" cy="26749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905329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Nindiri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Concepción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Masatepe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Nandasmo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52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Niquinohomo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0156" y="2371537"/>
          <a:ext cx="4664375" cy="26696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849335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60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Nindiri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Concepción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Masatepe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Nandasmo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Niquinohomo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0172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Tisma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7102" y="2377344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28435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0156" y="19768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8629" y="199241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7102" y="199241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1744" y="199241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0217" y="199241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MASAYA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95461" y="4133077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-2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77207" y="1328435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28435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8629" y="19768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33271" y="197681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1744" y="197681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1" y="2361747"/>
            <a:ext cx="3499492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54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64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-10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9" y="1328435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366299"/>
          <a:ext cx="4440552" cy="92831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Concepcion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Masaya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184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338133" y="462190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Masaya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905734" y="404538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Nindirí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7451679" y="5169885"/>
            <a:ext cx="145405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 Concepción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215685" y="5516077"/>
            <a:ext cx="145405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Masatepe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8782516" y="5150790"/>
            <a:ext cx="145405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Nandasmo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9286733" y="5669965"/>
            <a:ext cx="145405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Niquinohomo</a:t>
            </a:r>
            <a:endParaRPr lang="es-ES" dirty="0"/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10113355" y="2908950"/>
            <a:ext cx="145405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Tisma</a:t>
            </a:r>
            <a:endParaRPr lang="es-ES" dirty="0"/>
          </a:p>
        </p:txBody>
      </p:sp>
      <p:pic>
        <p:nvPicPr>
          <p:cNvPr id="53" name="Imagen 52">
            <a:hlinkClick r:id="rId12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2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MASAYA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166647" y="2836375"/>
          <a:ext cx="3862552" cy="2973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99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78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u="none" strike="noStrike" dirty="0">
                          <a:effectLst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u="none" strike="noStrike" dirty="0">
                          <a:effectLst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u="none" strike="noStrike" dirty="0">
                          <a:effectLst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9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9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Homicidio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0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9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Asesinato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0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941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0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0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/>
          </p:nvPr>
        </p:nvGraphicFramePr>
        <p:xfrm>
          <a:off x="5889170" y="2836375"/>
          <a:ext cx="5268688" cy="2939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18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18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36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16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422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10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5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16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-11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n 11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3" name="Imagen 12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8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</a:t>
            </a:r>
            <a:r>
              <a:rPr lang="en-US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MASAYA - NINDIRÍ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054570" y="2236586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695641"/>
              </p:ext>
            </p:extLst>
          </p:nvPr>
        </p:nvGraphicFramePr>
        <p:xfrm>
          <a:off x="5636198" y="2698251"/>
          <a:ext cx="5303944" cy="2939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2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36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422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n 11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40914"/>
              </p:ext>
            </p:extLst>
          </p:nvPr>
        </p:nvGraphicFramePr>
        <p:xfrm>
          <a:off x="532263" y="2698251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8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033958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MASAYA -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LA CONCEPCIÓN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536142" y="2282377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835552" y="2249224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708690"/>
              </p:ext>
            </p:extLst>
          </p:nvPr>
        </p:nvGraphicFramePr>
        <p:xfrm>
          <a:off x="1166649" y="2836376"/>
          <a:ext cx="3862552" cy="2923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1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9664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 smtClean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703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u="none" strike="noStrike" dirty="0" smtClean="0">
                          <a:effectLst/>
                        </a:rPr>
                        <a:t>-2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005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005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Homicidio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005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Asesinato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005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>
                          <a:effectLst/>
                        </a:rPr>
                        <a:t>0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 smtClean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/>
          </p:nvPr>
        </p:nvGraphicFramePr>
        <p:xfrm>
          <a:off x="6254899" y="2815153"/>
          <a:ext cx="5268688" cy="2939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36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422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Imagen 10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9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DEPARTAMENO MASAYA 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DE MASATEPE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313878" y="2276739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670932"/>
              </p:ext>
            </p:extLst>
          </p:nvPr>
        </p:nvGraphicFramePr>
        <p:xfrm>
          <a:off x="5953719" y="2810033"/>
          <a:ext cx="5268688" cy="272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n 11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05551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38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MASAYA 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DE NANDASMO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313878" y="2276739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465651"/>
              </p:ext>
            </p:extLst>
          </p:nvPr>
        </p:nvGraphicFramePr>
        <p:xfrm>
          <a:off x="5911867" y="2810033"/>
          <a:ext cx="5268688" cy="272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n 11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3" name="Imagen 12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86297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510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DEPARTAMENTO MASAYA 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DE NIQUINOHOMO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10189"/>
              </p:ext>
            </p:extLst>
          </p:nvPr>
        </p:nvGraphicFramePr>
        <p:xfrm>
          <a:off x="6049808" y="2810033"/>
          <a:ext cx="5268688" cy="272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192658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1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DEPARTAMENTO MASAYA 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DE TISMA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4762968"/>
              </p:ext>
            </p:extLst>
          </p:nvPr>
        </p:nvGraphicFramePr>
        <p:xfrm>
          <a:off x="5745056" y="2810033"/>
          <a:ext cx="5268688" cy="2720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454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FB9EF777-29FA-4C0F-A1F5-47B8EDD292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60446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4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67389"/>
              </p:ext>
            </p:extLst>
          </p:nvPr>
        </p:nvGraphicFramePr>
        <p:xfrm>
          <a:off x="86707" y="2114485"/>
          <a:ext cx="4664374" cy="3284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Jorge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del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Cárdenas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Belén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Moyogalpa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Altagracia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Buenos Aires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Potosí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247367"/>
              </p:ext>
            </p:extLst>
          </p:nvPr>
        </p:nvGraphicFramePr>
        <p:xfrm>
          <a:off x="76205" y="2108535"/>
          <a:ext cx="4664375" cy="329652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Jorge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del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Cárdenas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Belén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Moyogalpa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Altagracia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Buenos Aires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Potosí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494974"/>
              </p:ext>
            </p:extLst>
          </p:nvPr>
        </p:nvGraphicFramePr>
        <p:xfrm>
          <a:off x="65704" y="2138683"/>
          <a:ext cx="4505768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35038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18076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48758" y="173815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57231" y="175375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5704" y="175375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30346" y="175375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38819" y="175375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65704" y="3337034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0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87037" y="1318076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18076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57231" y="173815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21873" y="173815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30346" y="173815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105130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44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25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19</a:t>
              </a:r>
              <a:endParaRPr lang="es-ES" sz="2400" kern="1200" dirty="0"/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94872" y="1318076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655465"/>
              </p:ext>
            </p:extLst>
          </p:nvPr>
        </p:nvGraphicFramePr>
        <p:xfrm>
          <a:off x="57231" y="2123086"/>
          <a:ext cx="4524736" cy="75102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35038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764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3729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Sur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372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D17AC72A-17FE-4673-B838-DF7E7687D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405" y="3007896"/>
            <a:ext cx="5934596" cy="3956398"/>
          </a:xfrm>
          <a:prstGeom prst="rect">
            <a:avLst/>
          </a:prstGeom>
        </p:spPr>
      </p:pic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E0B2299A-0309-4128-BBB1-99B3A1FD69DA}"/>
              </a:ext>
            </a:extLst>
          </p:cNvPr>
          <p:cNvSpPr txBox="1"/>
          <p:nvPr/>
        </p:nvSpPr>
        <p:spPr>
          <a:xfrm>
            <a:off x="8000144" y="4678318"/>
            <a:ext cx="95135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Rivas</a:t>
            </a:r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62C1EC31-4F06-4FD3-9238-0F22F6F1C01F}"/>
              </a:ext>
            </a:extLst>
          </p:cNvPr>
          <p:cNvSpPr txBox="1"/>
          <p:nvPr/>
        </p:nvSpPr>
        <p:spPr>
          <a:xfrm>
            <a:off x="8575951" y="4376644"/>
            <a:ext cx="95135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Jorge</a:t>
            </a:r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D7662569-7ED7-468E-931C-7572D9CCECA6}"/>
              </a:ext>
            </a:extLst>
          </p:cNvPr>
          <p:cNvSpPr txBox="1"/>
          <p:nvPr/>
        </p:nvSpPr>
        <p:spPr>
          <a:xfrm>
            <a:off x="7483642" y="5466944"/>
            <a:ext cx="146785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Juan del Sur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7D3B5C36-290F-4212-A8F6-73790582F7F4}"/>
              </a:ext>
            </a:extLst>
          </p:cNvPr>
          <p:cNvSpPr txBox="1"/>
          <p:nvPr/>
        </p:nvSpPr>
        <p:spPr>
          <a:xfrm>
            <a:off x="7263009" y="4467887"/>
            <a:ext cx="6833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Tola</a:t>
            </a:r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D950D35A-9C4E-4034-9076-26272252D6A1}"/>
              </a:ext>
            </a:extLst>
          </p:cNvPr>
          <p:cNvSpPr txBox="1"/>
          <p:nvPr/>
        </p:nvSpPr>
        <p:spPr>
          <a:xfrm>
            <a:off x="10116140" y="5758095"/>
            <a:ext cx="10010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Cárdenas</a:t>
            </a:r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C6C1DD97-CE84-49BF-8A8F-DC385A5CFA45}"/>
              </a:ext>
            </a:extLst>
          </p:cNvPr>
          <p:cNvSpPr txBox="1"/>
          <p:nvPr/>
        </p:nvSpPr>
        <p:spPr>
          <a:xfrm>
            <a:off x="7232772" y="3884755"/>
            <a:ext cx="84468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Belén</a:t>
            </a:r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FEF850EE-A3C7-4D68-B082-7FE111F3B49E}"/>
              </a:ext>
            </a:extLst>
          </p:cNvPr>
          <p:cNvSpPr txBox="1"/>
          <p:nvPr/>
        </p:nvSpPr>
        <p:spPr>
          <a:xfrm>
            <a:off x="9258215" y="3959148"/>
            <a:ext cx="103968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Moyogalpa</a:t>
            </a:r>
            <a:endParaRPr lang="es-ES" dirty="0"/>
          </a:p>
        </p:txBody>
      </p:sp>
      <p:sp>
        <p:nvSpPr>
          <p:cNvPr id="51" name="CuadroTexto 50">
            <a:hlinkClick r:id="rId12" action="ppaction://hlinksldjump"/>
            <a:extLst>
              <a:ext uri="{FF2B5EF4-FFF2-40B4-BE49-F238E27FC236}">
                <a16:creationId xmlns:a16="http://schemas.microsoft.com/office/drawing/2014/main" id="{CF58C31D-D616-404D-BC63-8F5B848FC7A1}"/>
              </a:ext>
            </a:extLst>
          </p:cNvPr>
          <p:cNvSpPr txBox="1"/>
          <p:nvPr/>
        </p:nvSpPr>
        <p:spPr>
          <a:xfrm>
            <a:off x="9471336" y="3543403"/>
            <a:ext cx="103968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Altagracia</a:t>
            </a:r>
          </a:p>
        </p:txBody>
      </p:sp>
      <p:sp>
        <p:nvSpPr>
          <p:cNvPr id="52" name="CuadroTexto 51">
            <a:hlinkClick r:id="rId13" action="ppaction://hlinksldjump"/>
            <a:extLst>
              <a:ext uri="{FF2B5EF4-FFF2-40B4-BE49-F238E27FC236}">
                <a16:creationId xmlns:a16="http://schemas.microsoft.com/office/drawing/2014/main" id="{3EC4A553-5308-456A-98F5-374F680AA840}"/>
              </a:ext>
            </a:extLst>
          </p:cNvPr>
          <p:cNvSpPr txBox="1"/>
          <p:nvPr/>
        </p:nvSpPr>
        <p:spPr>
          <a:xfrm>
            <a:off x="7946368" y="4097482"/>
            <a:ext cx="119608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Buenos Aires</a:t>
            </a:r>
          </a:p>
        </p:txBody>
      </p:sp>
      <p:sp>
        <p:nvSpPr>
          <p:cNvPr id="54" name="CuadroTexto 53">
            <a:hlinkClick r:id="rId14" action="ppaction://hlinksldjump"/>
            <a:extLst>
              <a:ext uri="{FF2B5EF4-FFF2-40B4-BE49-F238E27FC236}">
                <a16:creationId xmlns:a16="http://schemas.microsoft.com/office/drawing/2014/main" id="{B1C5F09D-621A-4642-8B17-C3E99E2EB210}"/>
              </a:ext>
            </a:extLst>
          </p:cNvPr>
          <p:cNvSpPr txBox="1"/>
          <p:nvPr/>
        </p:nvSpPr>
        <p:spPr>
          <a:xfrm>
            <a:off x="7790352" y="3555928"/>
            <a:ext cx="683360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Potosí</a:t>
            </a:r>
          </a:p>
        </p:txBody>
      </p:sp>
      <p:pic>
        <p:nvPicPr>
          <p:cNvPr id="53" name="Imagen 52">
            <a:hlinkClick r:id="rId15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DE RIVAS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8323FAD-D661-4FA9-B2A5-2C1EF17DCF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096412"/>
              </p:ext>
            </p:extLst>
          </p:nvPr>
        </p:nvGraphicFramePr>
        <p:xfrm>
          <a:off x="583325" y="3003159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396294"/>
              </p:ext>
            </p:extLst>
          </p:nvPr>
        </p:nvGraphicFramePr>
        <p:xfrm>
          <a:off x="5953719" y="2954383"/>
          <a:ext cx="5701469" cy="19042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8326">
                  <a:extLst>
                    <a:ext uri="{9D8B030D-6E8A-4147-A177-3AD203B41FA5}">
                      <a16:colId xmlns:a16="http://schemas.microsoft.com/office/drawing/2014/main" val="2691465877"/>
                    </a:ext>
                  </a:extLst>
                </a:gridCol>
                <a:gridCol w="768918">
                  <a:extLst>
                    <a:ext uri="{9D8B030D-6E8A-4147-A177-3AD203B41FA5}">
                      <a16:colId xmlns:a16="http://schemas.microsoft.com/office/drawing/2014/main" val="2262569323"/>
                    </a:ext>
                  </a:extLst>
                </a:gridCol>
                <a:gridCol w="768918">
                  <a:extLst>
                    <a:ext uri="{9D8B030D-6E8A-4147-A177-3AD203B41FA5}">
                      <a16:colId xmlns:a16="http://schemas.microsoft.com/office/drawing/2014/main" val="2990200045"/>
                    </a:ext>
                  </a:extLst>
                </a:gridCol>
                <a:gridCol w="995307">
                  <a:extLst>
                    <a:ext uri="{9D8B030D-6E8A-4147-A177-3AD203B41FA5}">
                      <a16:colId xmlns:a16="http://schemas.microsoft.com/office/drawing/2014/main" val="2594247516"/>
                    </a:ext>
                  </a:extLst>
                </a:gridCol>
              </a:tblGrid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8071309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1141337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26759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6363504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8999000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4483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456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RIVAS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SAN JORGE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7048D50-C170-46F6-BFD3-96411104D4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41282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743591"/>
              </p:ext>
            </p:extLst>
          </p:nvPr>
        </p:nvGraphicFramePr>
        <p:xfrm>
          <a:off x="5677468" y="2836375"/>
          <a:ext cx="5663820" cy="169571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93690">
                  <a:extLst>
                    <a:ext uri="{9D8B030D-6E8A-4147-A177-3AD203B41FA5}">
                      <a16:colId xmlns:a16="http://schemas.microsoft.com/office/drawing/2014/main" val="2795800710"/>
                    </a:ext>
                  </a:extLst>
                </a:gridCol>
                <a:gridCol w="775073">
                  <a:extLst>
                    <a:ext uri="{9D8B030D-6E8A-4147-A177-3AD203B41FA5}">
                      <a16:colId xmlns:a16="http://schemas.microsoft.com/office/drawing/2014/main" val="4238283900"/>
                    </a:ext>
                  </a:extLst>
                </a:gridCol>
                <a:gridCol w="775073">
                  <a:extLst>
                    <a:ext uri="{9D8B030D-6E8A-4147-A177-3AD203B41FA5}">
                      <a16:colId xmlns:a16="http://schemas.microsoft.com/office/drawing/2014/main" val="3796792682"/>
                    </a:ext>
                  </a:extLst>
                </a:gridCol>
                <a:gridCol w="919984">
                  <a:extLst>
                    <a:ext uri="{9D8B030D-6E8A-4147-A177-3AD203B41FA5}">
                      <a16:colId xmlns:a16="http://schemas.microsoft.com/office/drawing/2014/main" val="387046828"/>
                    </a:ext>
                  </a:extLst>
                </a:gridCol>
              </a:tblGrid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DELITOS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3376818"/>
                  </a:ext>
                </a:extLst>
              </a:tr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2936836"/>
                  </a:ext>
                </a:extLst>
              </a:tr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4429072"/>
                  </a:ext>
                </a:extLst>
              </a:tr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2572283"/>
                  </a:ext>
                </a:extLst>
              </a:tr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310668"/>
                  </a:ext>
                </a:extLst>
              </a:tr>
              <a:tr h="28261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1329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534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RIVAS 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SAN JUAN DEL SUR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B4047A5-AF58-4A7C-BE79-B5B94E90CE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070617"/>
              </p:ext>
            </p:extLst>
          </p:nvPr>
        </p:nvGraphicFramePr>
        <p:xfrm>
          <a:off x="832513" y="2969564"/>
          <a:ext cx="4233804" cy="17662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86509">
                  <a:extLst>
                    <a:ext uri="{9D8B030D-6E8A-4147-A177-3AD203B41FA5}">
                      <a16:colId xmlns:a16="http://schemas.microsoft.com/office/drawing/2014/main" val="514823399"/>
                    </a:ext>
                  </a:extLst>
                </a:gridCol>
                <a:gridCol w="919795">
                  <a:extLst>
                    <a:ext uri="{9D8B030D-6E8A-4147-A177-3AD203B41FA5}">
                      <a16:colId xmlns:a16="http://schemas.microsoft.com/office/drawing/2014/main" val="1657384103"/>
                    </a:ext>
                  </a:extLst>
                </a:gridCol>
                <a:gridCol w="919795">
                  <a:extLst>
                    <a:ext uri="{9D8B030D-6E8A-4147-A177-3AD203B41FA5}">
                      <a16:colId xmlns:a16="http://schemas.microsoft.com/office/drawing/2014/main" val="4132346481"/>
                    </a:ext>
                  </a:extLst>
                </a:gridCol>
                <a:gridCol w="1307705">
                  <a:extLst>
                    <a:ext uri="{9D8B030D-6E8A-4147-A177-3AD203B41FA5}">
                      <a16:colId xmlns:a16="http://schemas.microsoft.com/office/drawing/2014/main" val="3276344463"/>
                    </a:ext>
                  </a:extLst>
                </a:gridCol>
              </a:tblGrid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9838272"/>
                  </a:ext>
                </a:extLst>
              </a:tr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3706443"/>
                  </a:ext>
                </a:extLst>
              </a:tr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4075215"/>
                  </a:ext>
                </a:extLst>
              </a:tr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7033027"/>
                  </a:ext>
                </a:extLst>
              </a:tr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1796249"/>
                  </a:ext>
                </a:extLst>
              </a:tr>
              <a:tr h="29436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6686241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7219"/>
              </p:ext>
            </p:extLst>
          </p:nvPr>
        </p:nvGraphicFramePr>
        <p:xfrm>
          <a:off x="5647793" y="2944312"/>
          <a:ext cx="6025699" cy="17870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57883">
                  <a:extLst>
                    <a:ext uri="{9D8B030D-6E8A-4147-A177-3AD203B41FA5}">
                      <a16:colId xmlns:a16="http://schemas.microsoft.com/office/drawing/2014/main" val="4168772207"/>
                    </a:ext>
                  </a:extLst>
                </a:gridCol>
                <a:gridCol w="790652">
                  <a:extLst>
                    <a:ext uri="{9D8B030D-6E8A-4147-A177-3AD203B41FA5}">
                      <a16:colId xmlns:a16="http://schemas.microsoft.com/office/drawing/2014/main" val="1513551283"/>
                    </a:ext>
                  </a:extLst>
                </a:gridCol>
                <a:gridCol w="790652">
                  <a:extLst>
                    <a:ext uri="{9D8B030D-6E8A-4147-A177-3AD203B41FA5}">
                      <a16:colId xmlns:a16="http://schemas.microsoft.com/office/drawing/2014/main" val="2245920103"/>
                    </a:ext>
                  </a:extLst>
                </a:gridCol>
                <a:gridCol w="1186512">
                  <a:extLst>
                    <a:ext uri="{9D8B030D-6E8A-4147-A177-3AD203B41FA5}">
                      <a16:colId xmlns:a16="http://schemas.microsoft.com/office/drawing/2014/main" val="913606511"/>
                    </a:ext>
                  </a:extLst>
                </a:gridCol>
              </a:tblGrid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4789619"/>
                  </a:ext>
                </a:extLst>
              </a:tr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5211305"/>
                  </a:ext>
                </a:extLst>
              </a:tr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4602814"/>
                  </a:ext>
                </a:extLst>
              </a:tr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9670015"/>
                  </a:ext>
                </a:extLst>
              </a:tr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2582326"/>
                  </a:ext>
                </a:extLst>
              </a:tr>
              <a:tr h="29783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45669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08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TOLA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EB39B5A0-DCE8-467F-B7F9-9443172DBD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73079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218807"/>
              </p:ext>
            </p:extLst>
          </p:nvPr>
        </p:nvGraphicFramePr>
        <p:xfrm>
          <a:off x="5576248" y="2918941"/>
          <a:ext cx="6168789" cy="1898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5214">
                  <a:extLst>
                    <a:ext uri="{9D8B030D-6E8A-4147-A177-3AD203B41FA5}">
                      <a16:colId xmlns:a16="http://schemas.microsoft.com/office/drawing/2014/main" val="2882767461"/>
                    </a:ext>
                  </a:extLst>
                </a:gridCol>
                <a:gridCol w="823981">
                  <a:extLst>
                    <a:ext uri="{9D8B030D-6E8A-4147-A177-3AD203B41FA5}">
                      <a16:colId xmlns:a16="http://schemas.microsoft.com/office/drawing/2014/main" val="1596186428"/>
                    </a:ext>
                  </a:extLst>
                </a:gridCol>
                <a:gridCol w="823981">
                  <a:extLst>
                    <a:ext uri="{9D8B030D-6E8A-4147-A177-3AD203B41FA5}">
                      <a16:colId xmlns:a16="http://schemas.microsoft.com/office/drawing/2014/main" val="2598772163"/>
                    </a:ext>
                  </a:extLst>
                </a:gridCol>
                <a:gridCol w="1125613">
                  <a:extLst>
                    <a:ext uri="{9D8B030D-6E8A-4147-A177-3AD203B41FA5}">
                      <a16:colId xmlns:a16="http://schemas.microsoft.com/office/drawing/2014/main" val="1437726146"/>
                    </a:ext>
                  </a:extLst>
                </a:gridCol>
              </a:tblGrid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DELITOS GRAVES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err="1">
                          <a:effectLst/>
                        </a:rPr>
                        <a:t>Diferencia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5421299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3055997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27087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2859411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3104936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9489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00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CÁRDENAS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2BC8ACB-B0B7-4059-AC16-854F996BAD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2419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365869"/>
              </p:ext>
            </p:extLst>
          </p:nvPr>
        </p:nvGraphicFramePr>
        <p:xfrm>
          <a:off x="5793531" y="2810033"/>
          <a:ext cx="6045957" cy="195298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27609">
                  <a:extLst>
                    <a:ext uri="{9D8B030D-6E8A-4147-A177-3AD203B41FA5}">
                      <a16:colId xmlns:a16="http://schemas.microsoft.com/office/drawing/2014/main" val="1256647859"/>
                    </a:ext>
                  </a:extLst>
                </a:gridCol>
                <a:gridCol w="807574">
                  <a:extLst>
                    <a:ext uri="{9D8B030D-6E8A-4147-A177-3AD203B41FA5}">
                      <a16:colId xmlns:a16="http://schemas.microsoft.com/office/drawing/2014/main" val="3530884255"/>
                    </a:ext>
                  </a:extLst>
                </a:gridCol>
                <a:gridCol w="807574">
                  <a:extLst>
                    <a:ext uri="{9D8B030D-6E8A-4147-A177-3AD203B41FA5}">
                      <a16:colId xmlns:a16="http://schemas.microsoft.com/office/drawing/2014/main" val="3048091138"/>
                    </a:ext>
                  </a:extLst>
                </a:gridCol>
                <a:gridCol w="1103200">
                  <a:extLst>
                    <a:ext uri="{9D8B030D-6E8A-4147-A177-3AD203B41FA5}">
                      <a16:colId xmlns:a16="http://schemas.microsoft.com/office/drawing/2014/main" val="3080506433"/>
                    </a:ext>
                  </a:extLst>
                </a:gridCol>
              </a:tblGrid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2478412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197770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3671275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8953776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7969994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052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81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RIVAS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BELÉN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2131FE48-E289-4845-852D-2CEAEED092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89441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189933"/>
              </p:ext>
            </p:extLst>
          </p:nvPr>
        </p:nvGraphicFramePr>
        <p:xfrm>
          <a:off x="5429924" y="2836375"/>
          <a:ext cx="6441745" cy="187109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503536">
                  <a:extLst>
                    <a:ext uri="{9D8B030D-6E8A-4147-A177-3AD203B41FA5}">
                      <a16:colId xmlns:a16="http://schemas.microsoft.com/office/drawing/2014/main" val="657504543"/>
                    </a:ext>
                  </a:extLst>
                </a:gridCol>
                <a:gridCol w="850270">
                  <a:extLst>
                    <a:ext uri="{9D8B030D-6E8A-4147-A177-3AD203B41FA5}">
                      <a16:colId xmlns:a16="http://schemas.microsoft.com/office/drawing/2014/main" val="2253274262"/>
                    </a:ext>
                  </a:extLst>
                </a:gridCol>
                <a:gridCol w="850270">
                  <a:extLst>
                    <a:ext uri="{9D8B030D-6E8A-4147-A177-3AD203B41FA5}">
                      <a16:colId xmlns:a16="http://schemas.microsoft.com/office/drawing/2014/main" val="2715190324"/>
                    </a:ext>
                  </a:extLst>
                </a:gridCol>
                <a:gridCol w="1237669">
                  <a:extLst>
                    <a:ext uri="{9D8B030D-6E8A-4147-A177-3AD203B41FA5}">
                      <a16:colId xmlns:a16="http://schemas.microsoft.com/office/drawing/2014/main" val="359875356"/>
                    </a:ext>
                  </a:extLst>
                </a:gridCol>
              </a:tblGrid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0491711"/>
                  </a:ext>
                </a:extLst>
              </a:tr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1776052"/>
                  </a:ext>
                </a:extLst>
              </a:tr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0692564"/>
                  </a:ext>
                </a:extLst>
              </a:tr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0471013"/>
                  </a:ext>
                </a:extLst>
              </a:tr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4607567"/>
                  </a:ext>
                </a:extLst>
              </a:tr>
              <a:tr h="3118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698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74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MOYOGALPA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BDB012D-A387-42C3-A502-A591B48DFD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26674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572286"/>
              </p:ext>
            </p:extLst>
          </p:nvPr>
        </p:nvGraphicFramePr>
        <p:xfrm>
          <a:off x="5576248" y="2865004"/>
          <a:ext cx="6168789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79046">
                  <a:extLst>
                    <a:ext uri="{9D8B030D-6E8A-4147-A177-3AD203B41FA5}">
                      <a16:colId xmlns:a16="http://schemas.microsoft.com/office/drawing/2014/main" val="149644948"/>
                    </a:ext>
                  </a:extLst>
                </a:gridCol>
                <a:gridCol w="820057">
                  <a:extLst>
                    <a:ext uri="{9D8B030D-6E8A-4147-A177-3AD203B41FA5}">
                      <a16:colId xmlns:a16="http://schemas.microsoft.com/office/drawing/2014/main" val="2513300370"/>
                    </a:ext>
                  </a:extLst>
                </a:gridCol>
                <a:gridCol w="820057">
                  <a:extLst>
                    <a:ext uri="{9D8B030D-6E8A-4147-A177-3AD203B41FA5}">
                      <a16:colId xmlns:a16="http://schemas.microsoft.com/office/drawing/2014/main" val="419881174"/>
                    </a:ext>
                  </a:extLst>
                </a:gridCol>
                <a:gridCol w="1149629">
                  <a:extLst>
                    <a:ext uri="{9D8B030D-6E8A-4147-A177-3AD203B41FA5}">
                      <a16:colId xmlns:a16="http://schemas.microsoft.com/office/drawing/2014/main" val="1461785169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168580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611951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8095689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6980852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621641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8138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307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ALTAGRACIA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F44A7E4-261A-4650-9DB8-910CC330C8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959076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203714"/>
              </p:ext>
            </p:extLst>
          </p:nvPr>
        </p:nvGraphicFramePr>
        <p:xfrm>
          <a:off x="5429924" y="2793643"/>
          <a:ext cx="6168789" cy="193933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28018">
                  <a:extLst>
                    <a:ext uri="{9D8B030D-6E8A-4147-A177-3AD203B41FA5}">
                      <a16:colId xmlns:a16="http://schemas.microsoft.com/office/drawing/2014/main" val="1300653036"/>
                    </a:ext>
                  </a:extLst>
                </a:gridCol>
                <a:gridCol w="831942">
                  <a:extLst>
                    <a:ext uri="{9D8B030D-6E8A-4147-A177-3AD203B41FA5}">
                      <a16:colId xmlns:a16="http://schemas.microsoft.com/office/drawing/2014/main" val="1717286509"/>
                    </a:ext>
                  </a:extLst>
                </a:gridCol>
                <a:gridCol w="831942">
                  <a:extLst>
                    <a:ext uri="{9D8B030D-6E8A-4147-A177-3AD203B41FA5}">
                      <a16:colId xmlns:a16="http://schemas.microsoft.com/office/drawing/2014/main" val="2559414998"/>
                    </a:ext>
                  </a:extLst>
                </a:gridCol>
                <a:gridCol w="1076887">
                  <a:extLst>
                    <a:ext uri="{9D8B030D-6E8A-4147-A177-3AD203B41FA5}">
                      <a16:colId xmlns:a16="http://schemas.microsoft.com/office/drawing/2014/main" val="2009149915"/>
                    </a:ext>
                  </a:extLst>
                </a:gridCol>
              </a:tblGrid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4607224"/>
                  </a:ext>
                </a:extLst>
              </a:tr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4478594"/>
                  </a:ext>
                </a:extLst>
              </a:tr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6055280"/>
                  </a:ext>
                </a:extLst>
              </a:tr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0986974"/>
                  </a:ext>
                </a:extLst>
              </a:tr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6118756"/>
                  </a:ext>
                </a:extLst>
              </a:tr>
              <a:tr h="3232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3741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63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BUENOS AIRES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E7659C6-733A-4EB9-9DBA-DF33D7E98E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31578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441070"/>
              </p:ext>
            </p:extLst>
          </p:nvPr>
        </p:nvGraphicFramePr>
        <p:xfrm>
          <a:off x="5429924" y="2801365"/>
          <a:ext cx="6018664" cy="189839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36533">
                  <a:extLst>
                    <a:ext uri="{9D8B030D-6E8A-4147-A177-3AD203B41FA5}">
                      <a16:colId xmlns:a16="http://schemas.microsoft.com/office/drawing/2014/main" val="1500797492"/>
                    </a:ext>
                  </a:extLst>
                </a:gridCol>
                <a:gridCol w="809740">
                  <a:extLst>
                    <a:ext uri="{9D8B030D-6E8A-4147-A177-3AD203B41FA5}">
                      <a16:colId xmlns:a16="http://schemas.microsoft.com/office/drawing/2014/main" val="4081729396"/>
                    </a:ext>
                  </a:extLst>
                </a:gridCol>
                <a:gridCol w="809740">
                  <a:extLst>
                    <a:ext uri="{9D8B030D-6E8A-4147-A177-3AD203B41FA5}">
                      <a16:colId xmlns:a16="http://schemas.microsoft.com/office/drawing/2014/main" val="3211356701"/>
                    </a:ext>
                  </a:extLst>
                </a:gridCol>
                <a:gridCol w="1062651">
                  <a:extLst>
                    <a:ext uri="{9D8B030D-6E8A-4147-A177-3AD203B41FA5}">
                      <a16:colId xmlns:a16="http://schemas.microsoft.com/office/drawing/2014/main" val="2254903656"/>
                    </a:ext>
                  </a:extLst>
                </a:gridCol>
              </a:tblGrid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18691412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34472792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4049973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7923151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1331838"/>
                  </a:ext>
                </a:extLst>
              </a:tr>
              <a:tr h="3163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9234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43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RIVAS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POTOSÍ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0CCD6DA6-B0D6-43F8-BB99-F71359D8F1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00686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729488"/>
              </p:ext>
            </p:extLst>
          </p:nvPr>
        </p:nvGraphicFramePr>
        <p:xfrm>
          <a:off x="5576248" y="2836375"/>
          <a:ext cx="6168789" cy="191203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44658">
                  <a:extLst>
                    <a:ext uri="{9D8B030D-6E8A-4147-A177-3AD203B41FA5}">
                      <a16:colId xmlns:a16="http://schemas.microsoft.com/office/drawing/2014/main" val="2730493404"/>
                    </a:ext>
                  </a:extLst>
                </a:gridCol>
                <a:gridCol w="835981">
                  <a:extLst>
                    <a:ext uri="{9D8B030D-6E8A-4147-A177-3AD203B41FA5}">
                      <a16:colId xmlns:a16="http://schemas.microsoft.com/office/drawing/2014/main" val="689179600"/>
                    </a:ext>
                  </a:extLst>
                </a:gridCol>
                <a:gridCol w="835981">
                  <a:extLst>
                    <a:ext uri="{9D8B030D-6E8A-4147-A177-3AD203B41FA5}">
                      <a16:colId xmlns:a16="http://schemas.microsoft.com/office/drawing/2014/main" val="345614268"/>
                    </a:ext>
                  </a:extLst>
                </a:gridCol>
                <a:gridCol w="1052169">
                  <a:extLst>
                    <a:ext uri="{9D8B030D-6E8A-4147-A177-3AD203B41FA5}">
                      <a16:colId xmlns:a16="http://schemas.microsoft.com/office/drawing/2014/main" val="3478495013"/>
                    </a:ext>
                  </a:extLst>
                </a:gridCol>
              </a:tblGrid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7111159"/>
                  </a:ext>
                </a:extLst>
              </a:tr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167769"/>
                  </a:ext>
                </a:extLst>
              </a:tr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5353483"/>
                  </a:ext>
                </a:extLst>
              </a:tr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892887"/>
                  </a:ext>
                </a:extLst>
              </a:tr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5613661"/>
                  </a:ext>
                </a:extLst>
              </a:tr>
              <a:tr h="31867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4577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45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7E5255F-C9A5-4277-8438-64C77ACA6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649" y="2605261"/>
            <a:ext cx="6621382" cy="4414255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4849" y="2330249"/>
          <a:ext cx="4505100" cy="441094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5742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5200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0199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23097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598116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41152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598115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Sebaco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Isidro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Terrabona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Ramon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MUY MUY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Matiguas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Blanco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Esquipulas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Dionicio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9737240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Dalia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887731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Waslala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77219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Rancho Grande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3824100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Paiwas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1796" y="2331393"/>
          <a:ext cx="4488154" cy="44109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557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62866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676853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38214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38214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38214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38214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u="none" strike="noStrike" dirty="0">
                          <a:effectLst/>
                        </a:rPr>
                        <a:t>Total General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35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40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130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Matagalpa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8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9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6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37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Sebaco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8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Dario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San Isidro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3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Terrabona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2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3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San Ramon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MUY MUY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1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>
                          <a:effectLst/>
                        </a:rPr>
                        <a:t>2</a:t>
                      </a:r>
                      <a:endParaRPr lang="es-E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Matiguas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4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Rio Blanco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10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Esquipulas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San Dionicio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La Dalia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Waslala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3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11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>
                          <a:effectLst/>
                        </a:rPr>
                        <a:t>Rancho Grande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 dirty="0">
                          <a:effectLst/>
                        </a:rPr>
                        <a:t>0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2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u="none" strike="noStrike" dirty="0" err="1">
                          <a:effectLst/>
                        </a:rPr>
                        <a:t>Paiwas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u="none" strike="noStrike">
                          <a:effectLst/>
                        </a:rPr>
                        <a:t>2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u="none" strike="noStrike" dirty="0">
                          <a:effectLst/>
                        </a:rPr>
                        <a:t>3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1795" y="2350485"/>
          <a:ext cx="4445443" cy="14723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Matagalpa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Matiguas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Paiwas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Rio Blanco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2450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54849" y="194995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3322" y="1965556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1795" y="1965556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36437" y="1965556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44910" y="1965556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MATAGALPA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1795" y="4283459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6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7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65444" y="132450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2450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3322" y="194995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27964" y="194995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36437" y="194995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669660" y="2337233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134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130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4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91442" y="132450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54849" y="2334888"/>
          <a:ext cx="4488154" cy="15792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9975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5967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95983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66142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50410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9677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4192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Esquipulas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Dalia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Paiwas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Rio Blanco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Waslala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8908474"/>
                  </a:ext>
                </a:extLst>
              </a:tr>
              <a:tr h="207663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F1924DA9-018A-4024-B905-47C56850256E}"/>
              </a:ext>
            </a:extLst>
          </p:cNvPr>
          <p:cNvSpPr txBox="1"/>
          <p:nvPr/>
        </p:nvSpPr>
        <p:spPr>
          <a:xfrm>
            <a:off x="7190920" y="4926178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Matagalpa</a:t>
            </a:r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00FFBB48-C453-4051-8F4A-3008A72ACA15}"/>
              </a:ext>
            </a:extLst>
          </p:cNvPr>
          <p:cNvSpPr txBox="1"/>
          <p:nvPr/>
        </p:nvSpPr>
        <p:spPr>
          <a:xfrm>
            <a:off x="6500312" y="4656426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Sébaco</a:t>
            </a:r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B1F4D72F-E4F9-4233-A6CE-40E21C8509E3}"/>
              </a:ext>
            </a:extLst>
          </p:cNvPr>
          <p:cNvSpPr txBox="1"/>
          <p:nvPr/>
        </p:nvSpPr>
        <p:spPr>
          <a:xfrm>
            <a:off x="6330682" y="5684082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Darío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3C330BFF-41AF-4BCE-B5C4-CBFFCAAF6364}"/>
              </a:ext>
            </a:extLst>
          </p:cNvPr>
          <p:cNvSpPr txBox="1"/>
          <p:nvPr/>
        </p:nvSpPr>
        <p:spPr>
          <a:xfrm>
            <a:off x="5693094" y="5106553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Isidro</a:t>
            </a:r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65777DD6-833C-4714-9436-648FE78BC465}"/>
              </a:ext>
            </a:extLst>
          </p:cNvPr>
          <p:cNvSpPr txBox="1"/>
          <p:nvPr/>
        </p:nvSpPr>
        <p:spPr>
          <a:xfrm>
            <a:off x="7176186" y="5953834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Terrabona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720EE147-9050-4DD4-94BA-D7769BF85310}"/>
              </a:ext>
            </a:extLst>
          </p:cNvPr>
          <p:cNvSpPr txBox="1"/>
          <p:nvPr/>
        </p:nvSpPr>
        <p:spPr>
          <a:xfrm>
            <a:off x="8365619" y="4618401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Ramón</a:t>
            </a:r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6418A72D-F740-46AB-9A68-0A0214DF578D}"/>
              </a:ext>
            </a:extLst>
          </p:cNvPr>
          <p:cNvSpPr txBox="1"/>
          <p:nvPr/>
        </p:nvSpPr>
        <p:spPr>
          <a:xfrm>
            <a:off x="9102180" y="5665069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Muy Muy</a:t>
            </a:r>
          </a:p>
        </p:txBody>
      </p:sp>
      <p:sp>
        <p:nvSpPr>
          <p:cNvPr id="51" name="CuadroTexto 50">
            <a:hlinkClick r:id="rId12" action="ppaction://hlinksldjump"/>
            <a:extLst>
              <a:ext uri="{FF2B5EF4-FFF2-40B4-BE49-F238E27FC236}">
                <a16:creationId xmlns:a16="http://schemas.microsoft.com/office/drawing/2014/main" id="{E49E0ABE-0E0B-4DDF-94BC-577F7A3390CD}"/>
              </a:ext>
            </a:extLst>
          </p:cNvPr>
          <p:cNvSpPr txBox="1"/>
          <p:nvPr/>
        </p:nvSpPr>
        <p:spPr>
          <a:xfrm>
            <a:off x="9701540" y="4936015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Matiguás</a:t>
            </a:r>
            <a:endParaRPr lang="es-ES" dirty="0"/>
          </a:p>
        </p:txBody>
      </p:sp>
      <p:sp>
        <p:nvSpPr>
          <p:cNvPr id="52" name="CuadroTexto 51">
            <a:hlinkClick r:id="rId13" action="ppaction://hlinksldjump"/>
            <a:extLst>
              <a:ext uri="{FF2B5EF4-FFF2-40B4-BE49-F238E27FC236}">
                <a16:creationId xmlns:a16="http://schemas.microsoft.com/office/drawing/2014/main" id="{AA375FA8-7676-4CEF-B202-A7F6E58C164C}"/>
              </a:ext>
            </a:extLst>
          </p:cNvPr>
          <p:cNvSpPr txBox="1"/>
          <p:nvPr/>
        </p:nvSpPr>
        <p:spPr>
          <a:xfrm>
            <a:off x="10923055" y="3961333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Río Blanco</a:t>
            </a:r>
          </a:p>
        </p:txBody>
      </p:sp>
      <p:sp>
        <p:nvSpPr>
          <p:cNvPr id="53" name="CuadroTexto 52">
            <a:hlinkClick r:id="rId14" action="ppaction://hlinksldjump"/>
            <a:extLst>
              <a:ext uri="{FF2B5EF4-FFF2-40B4-BE49-F238E27FC236}">
                <a16:creationId xmlns:a16="http://schemas.microsoft.com/office/drawing/2014/main" id="{426170F8-1978-4AE3-A1A5-D18133C64DC8}"/>
              </a:ext>
            </a:extLst>
          </p:cNvPr>
          <p:cNvSpPr txBox="1"/>
          <p:nvPr/>
        </p:nvSpPr>
        <p:spPr>
          <a:xfrm>
            <a:off x="8307533" y="6039233"/>
            <a:ext cx="108667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Esquipulas</a:t>
            </a:r>
          </a:p>
        </p:txBody>
      </p:sp>
      <p:sp>
        <p:nvSpPr>
          <p:cNvPr id="54" name="CuadroTexto 53">
            <a:hlinkClick r:id="rId15" action="ppaction://hlinksldjump"/>
            <a:extLst>
              <a:ext uri="{FF2B5EF4-FFF2-40B4-BE49-F238E27FC236}">
                <a16:creationId xmlns:a16="http://schemas.microsoft.com/office/drawing/2014/main" id="{981004C2-54C6-468F-A7FF-4FE001355E75}"/>
              </a:ext>
            </a:extLst>
          </p:cNvPr>
          <p:cNvSpPr txBox="1"/>
          <p:nvPr/>
        </p:nvSpPr>
        <p:spPr>
          <a:xfrm>
            <a:off x="7723575" y="549216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Dionisio</a:t>
            </a:r>
          </a:p>
        </p:txBody>
      </p:sp>
      <p:sp>
        <p:nvSpPr>
          <p:cNvPr id="55" name="CuadroTexto 54">
            <a:hlinkClick r:id="rId16" action="ppaction://hlinksldjump"/>
            <a:extLst>
              <a:ext uri="{FF2B5EF4-FFF2-40B4-BE49-F238E27FC236}">
                <a16:creationId xmlns:a16="http://schemas.microsoft.com/office/drawing/2014/main" id="{1936A1DD-741D-472F-AD10-51F58F4DA316}"/>
              </a:ext>
            </a:extLst>
          </p:cNvPr>
          <p:cNvSpPr txBox="1"/>
          <p:nvPr/>
        </p:nvSpPr>
        <p:spPr>
          <a:xfrm>
            <a:off x="8523788" y="3773342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La Dalia</a:t>
            </a:r>
          </a:p>
        </p:txBody>
      </p:sp>
      <p:sp>
        <p:nvSpPr>
          <p:cNvPr id="56" name="CuadroTexto 55">
            <a:hlinkClick r:id="rId17" action="ppaction://hlinksldjump"/>
            <a:extLst>
              <a:ext uri="{FF2B5EF4-FFF2-40B4-BE49-F238E27FC236}">
                <a16:creationId xmlns:a16="http://schemas.microsoft.com/office/drawing/2014/main" id="{FF4BBEA6-B523-4FFF-AD70-ABBB4DC8323C}"/>
              </a:ext>
            </a:extLst>
          </p:cNvPr>
          <p:cNvSpPr txBox="1"/>
          <p:nvPr/>
        </p:nvSpPr>
        <p:spPr>
          <a:xfrm>
            <a:off x="9915441" y="264206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Waslala</a:t>
            </a:r>
            <a:endParaRPr lang="es-ES" dirty="0"/>
          </a:p>
        </p:txBody>
      </p:sp>
      <p:sp>
        <p:nvSpPr>
          <p:cNvPr id="57" name="CuadroTexto 56">
            <a:hlinkClick r:id="rId18" action="ppaction://hlinksldjump"/>
            <a:extLst>
              <a:ext uri="{FF2B5EF4-FFF2-40B4-BE49-F238E27FC236}">
                <a16:creationId xmlns:a16="http://schemas.microsoft.com/office/drawing/2014/main" id="{ACBE585B-E354-46D1-ADD0-ABF66255919D}"/>
              </a:ext>
            </a:extLst>
          </p:cNvPr>
          <p:cNvSpPr txBox="1"/>
          <p:nvPr/>
        </p:nvSpPr>
        <p:spPr>
          <a:xfrm>
            <a:off x="9394212" y="3287210"/>
            <a:ext cx="139400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Rancho Grande</a:t>
            </a:r>
          </a:p>
        </p:txBody>
      </p:sp>
      <p:sp>
        <p:nvSpPr>
          <p:cNvPr id="58" name="CuadroTexto 57">
            <a:hlinkClick r:id="rId19" action="ppaction://hlinksldjump"/>
            <a:extLst>
              <a:ext uri="{FF2B5EF4-FFF2-40B4-BE49-F238E27FC236}">
                <a16:creationId xmlns:a16="http://schemas.microsoft.com/office/drawing/2014/main" id="{7E43365B-284D-4320-9B89-B826C3A2120B}"/>
              </a:ext>
            </a:extLst>
          </p:cNvPr>
          <p:cNvSpPr txBox="1"/>
          <p:nvPr/>
        </p:nvSpPr>
        <p:spPr>
          <a:xfrm>
            <a:off x="10797993" y="6039232"/>
            <a:ext cx="139400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Paiwas</a:t>
            </a:r>
            <a:endParaRPr lang="es-ES" dirty="0"/>
          </a:p>
        </p:txBody>
      </p:sp>
      <p:pic>
        <p:nvPicPr>
          <p:cNvPr id="59" name="Imagen 58">
            <a:hlinkClick r:id="rId20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8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MATAGALPA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BDBBDFF-CE67-4A44-893E-F016E560D5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875225"/>
              </p:ext>
            </p:extLst>
          </p:nvPr>
        </p:nvGraphicFramePr>
        <p:xfrm>
          <a:off x="1055077" y="2910749"/>
          <a:ext cx="4356047" cy="19887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56511">
                  <a:extLst>
                    <a:ext uri="{9D8B030D-6E8A-4147-A177-3AD203B41FA5}">
                      <a16:colId xmlns:a16="http://schemas.microsoft.com/office/drawing/2014/main" val="2030277210"/>
                    </a:ext>
                  </a:extLst>
                </a:gridCol>
                <a:gridCol w="979056">
                  <a:extLst>
                    <a:ext uri="{9D8B030D-6E8A-4147-A177-3AD203B41FA5}">
                      <a16:colId xmlns:a16="http://schemas.microsoft.com/office/drawing/2014/main" val="51901273"/>
                    </a:ext>
                  </a:extLst>
                </a:gridCol>
                <a:gridCol w="979056">
                  <a:extLst>
                    <a:ext uri="{9D8B030D-6E8A-4147-A177-3AD203B41FA5}">
                      <a16:colId xmlns:a16="http://schemas.microsoft.com/office/drawing/2014/main" val="210300678"/>
                    </a:ext>
                  </a:extLst>
                </a:gridCol>
                <a:gridCol w="1241424">
                  <a:extLst>
                    <a:ext uri="{9D8B030D-6E8A-4147-A177-3AD203B41FA5}">
                      <a16:colId xmlns:a16="http://schemas.microsoft.com/office/drawing/2014/main" val="3187980513"/>
                    </a:ext>
                  </a:extLst>
                </a:gridCol>
              </a:tblGrid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3940253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7075868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4575164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9864879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8466174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9461157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704950"/>
              </p:ext>
            </p:extLst>
          </p:nvPr>
        </p:nvGraphicFramePr>
        <p:xfrm>
          <a:off x="5793531" y="2910749"/>
          <a:ext cx="5727908" cy="19887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94745">
                  <a:extLst>
                    <a:ext uri="{9D8B030D-6E8A-4147-A177-3AD203B41FA5}">
                      <a16:colId xmlns:a16="http://schemas.microsoft.com/office/drawing/2014/main" val="3043678949"/>
                    </a:ext>
                  </a:extLst>
                </a:gridCol>
                <a:gridCol w="775329">
                  <a:extLst>
                    <a:ext uri="{9D8B030D-6E8A-4147-A177-3AD203B41FA5}">
                      <a16:colId xmlns:a16="http://schemas.microsoft.com/office/drawing/2014/main" val="3634512598"/>
                    </a:ext>
                  </a:extLst>
                </a:gridCol>
                <a:gridCol w="775329">
                  <a:extLst>
                    <a:ext uri="{9D8B030D-6E8A-4147-A177-3AD203B41FA5}">
                      <a16:colId xmlns:a16="http://schemas.microsoft.com/office/drawing/2014/main" val="1050033222"/>
                    </a:ext>
                  </a:extLst>
                </a:gridCol>
                <a:gridCol w="982505">
                  <a:extLst>
                    <a:ext uri="{9D8B030D-6E8A-4147-A177-3AD203B41FA5}">
                      <a16:colId xmlns:a16="http://schemas.microsoft.com/office/drawing/2014/main" val="1262757938"/>
                    </a:ext>
                  </a:extLst>
                </a:gridCol>
              </a:tblGrid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0113979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8219099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2419754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1290420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6417603"/>
                  </a:ext>
                </a:extLst>
              </a:tr>
              <a:tr h="331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6331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341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SÉBACO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26A468B4-F0A3-469B-A4F1-DAC40BC3A0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09722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503294"/>
              </p:ext>
            </p:extLst>
          </p:nvPr>
        </p:nvGraphicFramePr>
        <p:xfrm>
          <a:off x="5429924" y="2810033"/>
          <a:ext cx="6168790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76857">
                  <a:extLst>
                    <a:ext uri="{9D8B030D-6E8A-4147-A177-3AD203B41FA5}">
                      <a16:colId xmlns:a16="http://schemas.microsoft.com/office/drawing/2014/main" val="1707043024"/>
                    </a:ext>
                  </a:extLst>
                </a:gridCol>
                <a:gridCol w="843795">
                  <a:extLst>
                    <a:ext uri="{9D8B030D-6E8A-4147-A177-3AD203B41FA5}">
                      <a16:colId xmlns:a16="http://schemas.microsoft.com/office/drawing/2014/main" val="1748090484"/>
                    </a:ext>
                  </a:extLst>
                </a:gridCol>
                <a:gridCol w="843795">
                  <a:extLst>
                    <a:ext uri="{9D8B030D-6E8A-4147-A177-3AD203B41FA5}">
                      <a16:colId xmlns:a16="http://schemas.microsoft.com/office/drawing/2014/main" val="1832640013"/>
                    </a:ext>
                  </a:extLst>
                </a:gridCol>
                <a:gridCol w="1004343">
                  <a:extLst>
                    <a:ext uri="{9D8B030D-6E8A-4147-A177-3AD203B41FA5}">
                      <a16:colId xmlns:a16="http://schemas.microsoft.com/office/drawing/2014/main" val="826433308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123245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561435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5038869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90070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9325564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00480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20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DARÍO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CA3CE149-4D94-480D-A112-220A6779F7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60763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999948"/>
              </p:ext>
            </p:extLst>
          </p:nvPr>
        </p:nvGraphicFramePr>
        <p:xfrm>
          <a:off x="5480715" y="2771338"/>
          <a:ext cx="6036120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357017671"/>
                    </a:ext>
                  </a:extLst>
                </a:gridCol>
                <a:gridCol w="860440">
                  <a:extLst>
                    <a:ext uri="{9D8B030D-6E8A-4147-A177-3AD203B41FA5}">
                      <a16:colId xmlns:a16="http://schemas.microsoft.com/office/drawing/2014/main" val="2391843301"/>
                    </a:ext>
                  </a:extLst>
                </a:gridCol>
                <a:gridCol w="860440">
                  <a:extLst>
                    <a:ext uri="{9D8B030D-6E8A-4147-A177-3AD203B41FA5}">
                      <a16:colId xmlns:a16="http://schemas.microsoft.com/office/drawing/2014/main" val="403088590"/>
                    </a:ext>
                  </a:extLst>
                </a:gridCol>
                <a:gridCol w="1175419">
                  <a:extLst>
                    <a:ext uri="{9D8B030D-6E8A-4147-A177-3AD203B41FA5}">
                      <a16:colId xmlns:a16="http://schemas.microsoft.com/office/drawing/2014/main" val="2239729119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16593072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2945409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9502561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5375751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243021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0308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31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SAN ISIDRO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D328CEAF-EB95-4F63-8CE7-E538D05077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13359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40725"/>
              </p:ext>
            </p:extLst>
          </p:nvPr>
        </p:nvGraphicFramePr>
        <p:xfrm>
          <a:off x="5629950" y="2868709"/>
          <a:ext cx="6061385" cy="195298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77666192"/>
                    </a:ext>
                  </a:extLst>
                </a:gridCol>
                <a:gridCol w="854309">
                  <a:extLst>
                    <a:ext uri="{9D8B030D-6E8A-4147-A177-3AD203B41FA5}">
                      <a16:colId xmlns:a16="http://schemas.microsoft.com/office/drawing/2014/main" val="608166113"/>
                    </a:ext>
                  </a:extLst>
                </a:gridCol>
                <a:gridCol w="854309">
                  <a:extLst>
                    <a:ext uri="{9D8B030D-6E8A-4147-A177-3AD203B41FA5}">
                      <a16:colId xmlns:a16="http://schemas.microsoft.com/office/drawing/2014/main" val="1485791088"/>
                    </a:ext>
                  </a:extLst>
                </a:gridCol>
                <a:gridCol w="1212946">
                  <a:extLst>
                    <a:ext uri="{9D8B030D-6E8A-4147-A177-3AD203B41FA5}">
                      <a16:colId xmlns:a16="http://schemas.microsoft.com/office/drawing/2014/main" val="3957998722"/>
                    </a:ext>
                  </a:extLst>
                </a:gridCol>
              </a:tblGrid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74673561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0765315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62501144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1290742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992855"/>
                  </a:ext>
                </a:extLst>
              </a:tr>
              <a:tr h="325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59554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85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TERRABONA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4A8E4BEB-1515-48B3-A000-A450215E1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75330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187101"/>
              </p:ext>
            </p:extLst>
          </p:nvPr>
        </p:nvGraphicFramePr>
        <p:xfrm>
          <a:off x="5539108" y="2795431"/>
          <a:ext cx="6006899" cy="18137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85998">
                  <a:extLst>
                    <a:ext uri="{9D8B030D-6E8A-4147-A177-3AD203B41FA5}">
                      <a16:colId xmlns:a16="http://schemas.microsoft.com/office/drawing/2014/main" val="2816737412"/>
                    </a:ext>
                  </a:extLst>
                </a:gridCol>
                <a:gridCol w="821744">
                  <a:extLst>
                    <a:ext uri="{9D8B030D-6E8A-4147-A177-3AD203B41FA5}">
                      <a16:colId xmlns:a16="http://schemas.microsoft.com/office/drawing/2014/main" val="67731168"/>
                    </a:ext>
                  </a:extLst>
                </a:gridCol>
                <a:gridCol w="821744">
                  <a:extLst>
                    <a:ext uri="{9D8B030D-6E8A-4147-A177-3AD203B41FA5}">
                      <a16:colId xmlns:a16="http://schemas.microsoft.com/office/drawing/2014/main" val="2255513566"/>
                    </a:ext>
                  </a:extLst>
                </a:gridCol>
                <a:gridCol w="977413">
                  <a:extLst>
                    <a:ext uri="{9D8B030D-6E8A-4147-A177-3AD203B41FA5}">
                      <a16:colId xmlns:a16="http://schemas.microsoft.com/office/drawing/2014/main" val="2809070259"/>
                    </a:ext>
                  </a:extLst>
                </a:gridCol>
              </a:tblGrid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3425216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LESIONES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2091034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8855487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9443374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2822989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0829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807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SAN RAMON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EE8C4BC1-B4D8-4D06-A66B-5FC8176C44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53693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975285"/>
              </p:ext>
            </p:extLst>
          </p:nvPr>
        </p:nvGraphicFramePr>
        <p:xfrm>
          <a:off x="5429924" y="2832081"/>
          <a:ext cx="6168788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419757">
                  <a:extLst>
                    <a:ext uri="{9D8B030D-6E8A-4147-A177-3AD203B41FA5}">
                      <a16:colId xmlns:a16="http://schemas.microsoft.com/office/drawing/2014/main" val="3867617957"/>
                    </a:ext>
                  </a:extLst>
                </a:gridCol>
                <a:gridCol w="829937">
                  <a:extLst>
                    <a:ext uri="{9D8B030D-6E8A-4147-A177-3AD203B41FA5}">
                      <a16:colId xmlns:a16="http://schemas.microsoft.com/office/drawing/2014/main" val="1474213637"/>
                    </a:ext>
                  </a:extLst>
                </a:gridCol>
                <a:gridCol w="829937">
                  <a:extLst>
                    <a:ext uri="{9D8B030D-6E8A-4147-A177-3AD203B41FA5}">
                      <a16:colId xmlns:a16="http://schemas.microsoft.com/office/drawing/2014/main" val="620805672"/>
                    </a:ext>
                  </a:extLst>
                </a:gridCol>
                <a:gridCol w="1089157">
                  <a:extLst>
                    <a:ext uri="{9D8B030D-6E8A-4147-A177-3AD203B41FA5}">
                      <a16:colId xmlns:a16="http://schemas.microsoft.com/office/drawing/2014/main" val="3611727216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524208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8292670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5164862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409183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6951665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345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70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MUY MUY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A03802F6-CFDC-4E33-94E5-36BAFFCF79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82386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773466"/>
              </p:ext>
            </p:extLst>
          </p:nvPr>
        </p:nvGraphicFramePr>
        <p:xfrm>
          <a:off x="5484515" y="2810033"/>
          <a:ext cx="5965957" cy="17931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83578">
                  <a:extLst>
                    <a:ext uri="{9D8B030D-6E8A-4147-A177-3AD203B41FA5}">
                      <a16:colId xmlns:a16="http://schemas.microsoft.com/office/drawing/2014/main" val="2554770166"/>
                    </a:ext>
                  </a:extLst>
                </a:gridCol>
                <a:gridCol w="796888">
                  <a:extLst>
                    <a:ext uri="{9D8B030D-6E8A-4147-A177-3AD203B41FA5}">
                      <a16:colId xmlns:a16="http://schemas.microsoft.com/office/drawing/2014/main" val="2680615133"/>
                    </a:ext>
                  </a:extLst>
                </a:gridCol>
                <a:gridCol w="796888">
                  <a:extLst>
                    <a:ext uri="{9D8B030D-6E8A-4147-A177-3AD203B41FA5}">
                      <a16:colId xmlns:a16="http://schemas.microsoft.com/office/drawing/2014/main" val="4091024165"/>
                    </a:ext>
                  </a:extLst>
                </a:gridCol>
                <a:gridCol w="1088603">
                  <a:extLst>
                    <a:ext uri="{9D8B030D-6E8A-4147-A177-3AD203B41FA5}">
                      <a16:colId xmlns:a16="http://schemas.microsoft.com/office/drawing/2014/main" val="2433034957"/>
                    </a:ext>
                  </a:extLst>
                </a:gridCol>
              </a:tblGrid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85557712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444070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9508797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5662095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9310827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4883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97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MATIGUAS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48F060DE-2396-45DA-9DD8-D5EDF74A9F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037590"/>
              </p:ext>
            </p:extLst>
          </p:nvPr>
        </p:nvGraphicFramePr>
        <p:xfrm>
          <a:off x="1050878" y="3098717"/>
          <a:ext cx="4015440" cy="18008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06962">
                  <a:extLst>
                    <a:ext uri="{9D8B030D-6E8A-4147-A177-3AD203B41FA5}">
                      <a16:colId xmlns:a16="http://schemas.microsoft.com/office/drawing/2014/main" val="1356523751"/>
                    </a:ext>
                  </a:extLst>
                </a:gridCol>
                <a:gridCol w="852454">
                  <a:extLst>
                    <a:ext uri="{9D8B030D-6E8A-4147-A177-3AD203B41FA5}">
                      <a16:colId xmlns:a16="http://schemas.microsoft.com/office/drawing/2014/main" val="3317933886"/>
                    </a:ext>
                  </a:extLst>
                </a:gridCol>
                <a:gridCol w="852454">
                  <a:extLst>
                    <a:ext uri="{9D8B030D-6E8A-4147-A177-3AD203B41FA5}">
                      <a16:colId xmlns:a16="http://schemas.microsoft.com/office/drawing/2014/main" val="2130416683"/>
                    </a:ext>
                  </a:extLst>
                </a:gridCol>
                <a:gridCol w="1303570">
                  <a:extLst>
                    <a:ext uri="{9D8B030D-6E8A-4147-A177-3AD203B41FA5}">
                      <a16:colId xmlns:a16="http://schemas.microsoft.com/office/drawing/2014/main" val="2860986857"/>
                    </a:ext>
                  </a:extLst>
                </a:gridCol>
              </a:tblGrid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err="1">
                          <a:effectLst/>
                        </a:rPr>
                        <a:t>Tipicidad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4098551"/>
                  </a:ext>
                </a:extLst>
              </a:tr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8393714"/>
                  </a:ext>
                </a:extLst>
              </a:tr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4443736"/>
                  </a:ext>
                </a:extLst>
              </a:tr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7139080"/>
                  </a:ext>
                </a:extLst>
              </a:tr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7496961"/>
                  </a:ext>
                </a:extLst>
              </a:tr>
              <a:tr h="30013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4644838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84667"/>
              </p:ext>
            </p:extLst>
          </p:nvPr>
        </p:nvGraphicFramePr>
        <p:xfrm>
          <a:off x="5793531" y="2958046"/>
          <a:ext cx="5656941" cy="194149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09810">
                  <a:extLst>
                    <a:ext uri="{9D8B030D-6E8A-4147-A177-3AD203B41FA5}">
                      <a16:colId xmlns:a16="http://schemas.microsoft.com/office/drawing/2014/main" val="1512980327"/>
                    </a:ext>
                  </a:extLst>
                </a:gridCol>
                <a:gridCol w="754717">
                  <a:extLst>
                    <a:ext uri="{9D8B030D-6E8A-4147-A177-3AD203B41FA5}">
                      <a16:colId xmlns:a16="http://schemas.microsoft.com/office/drawing/2014/main" val="485048899"/>
                    </a:ext>
                  </a:extLst>
                </a:gridCol>
                <a:gridCol w="754717">
                  <a:extLst>
                    <a:ext uri="{9D8B030D-6E8A-4147-A177-3AD203B41FA5}">
                      <a16:colId xmlns:a16="http://schemas.microsoft.com/office/drawing/2014/main" val="1178749874"/>
                    </a:ext>
                  </a:extLst>
                </a:gridCol>
                <a:gridCol w="1037697">
                  <a:extLst>
                    <a:ext uri="{9D8B030D-6E8A-4147-A177-3AD203B41FA5}">
                      <a16:colId xmlns:a16="http://schemas.microsoft.com/office/drawing/2014/main" val="1709556001"/>
                    </a:ext>
                  </a:extLst>
                </a:gridCol>
              </a:tblGrid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9477834"/>
                  </a:ext>
                </a:extLst>
              </a:tr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0497227"/>
                  </a:ext>
                </a:extLst>
              </a:tr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5892601"/>
                  </a:ext>
                </a:extLst>
              </a:tr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0711823"/>
                  </a:ext>
                </a:extLst>
              </a:tr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9104883"/>
                  </a:ext>
                </a:extLst>
              </a:tr>
              <a:tr h="32358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6622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37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RÍO BLANCO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85372326-8DB8-40C6-8952-BA5099820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978136"/>
              </p:ext>
            </p:extLst>
          </p:nvPr>
        </p:nvGraphicFramePr>
        <p:xfrm>
          <a:off x="968992" y="2962635"/>
          <a:ext cx="4097326" cy="193730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57542">
                  <a:extLst>
                    <a:ext uri="{9D8B030D-6E8A-4147-A177-3AD203B41FA5}">
                      <a16:colId xmlns:a16="http://schemas.microsoft.com/office/drawing/2014/main" val="2132637297"/>
                    </a:ext>
                  </a:extLst>
                </a:gridCol>
                <a:gridCol w="979928">
                  <a:extLst>
                    <a:ext uri="{9D8B030D-6E8A-4147-A177-3AD203B41FA5}">
                      <a16:colId xmlns:a16="http://schemas.microsoft.com/office/drawing/2014/main" val="2328416165"/>
                    </a:ext>
                  </a:extLst>
                </a:gridCol>
                <a:gridCol w="979928">
                  <a:extLst>
                    <a:ext uri="{9D8B030D-6E8A-4147-A177-3AD203B41FA5}">
                      <a16:colId xmlns:a16="http://schemas.microsoft.com/office/drawing/2014/main" val="1228068977"/>
                    </a:ext>
                  </a:extLst>
                </a:gridCol>
                <a:gridCol w="979928">
                  <a:extLst>
                    <a:ext uri="{9D8B030D-6E8A-4147-A177-3AD203B41FA5}">
                      <a16:colId xmlns:a16="http://schemas.microsoft.com/office/drawing/2014/main" val="3935004689"/>
                    </a:ext>
                  </a:extLst>
                </a:gridCol>
              </a:tblGrid>
              <a:tr h="546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3620054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1216420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143030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5479917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1789476"/>
                  </a:ext>
                </a:extLst>
              </a:tr>
              <a:tr h="27825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8561399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47363"/>
              </p:ext>
            </p:extLst>
          </p:nvPr>
        </p:nvGraphicFramePr>
        <p:xfrm>
          <a:off x="5612642" y="2953855"/>
          <a:ext cx="5687703" cy="194608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2587">
                  <a:extLst>
                    <a:ext uri="{9D8B030D-6E8A-4147-A177-3AD203B41FA5}">
                      <a16:colId xmlns:a16="http://schemas.microsoft.com/office/drawing/2014/main" val="3930599070"/>
                    </a:ext>
                  </a:extLst>
                </a:gridCol>
                <a:gridCol w="767525">
                  <a:extLst>
                    <a:ext uri="{9D8B030D-6E8A-4147-A177-3AD203B41FA5}">
                      <a16:colId xmlns:a16="http://schemas.microsoft.com/office/drawing/2014/main" val="1650611284"/>
                    </a:ext>
                  </a:extLst>
                </a:gridCol>
                <a:gridCol w="767525">
                  <a:extLst>
                    <a:ext uri="{9D8B030D-6E8A-4147-A177-3AD203B41FA5}">
                      <a16:colId xmlns:a16="http://schemas.microsoft.com/office/drawing/2014/main" val="2333361102"/>
                    </a:ext>
                  </a:extLst>
                </a:gridCol>
                <a:gridCol w="990066">
                  <a:extLst>
                    <a:ext uri="{9D8B030D-6E8A-4147-A177-3AD203B41FA5}">
                      <a16:colId xmlns:a16="http://schemas.microsoft.com/office/drawing/2014/main" val="4110483280"/>
                    </a:ext>
                  </a:extLst>
                </a:gridCol>
              </a:tblGrid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4680491"/>
                  </a:ext>
                </a:extLst>
              </a:tr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5148398"/>
                  </a:ext>
                </a:extLst>
              </a:tr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4587886"/>
                  </a:ext>
                </a:extLst>
              </a:tr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3855280"/>
                  </a:ext>
                </a:extLst>
              </a:tr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681320"/>
                  </a:ext>
                </a:extLst>
              </a:tr>
              <a:tr h="3243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2481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57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ESQUIPULAS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B78A282-6431-4A76-BD83-3343CB4FD7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551632"/>
              </p:ext>
            </p:extLst>
          </p:nvPr>
        </p:nvGraphicFramePr>
        <p:xfrm>
          <a:off x="704923" y="2873044"/>
          <a:ext cx="4361396" cy="190367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13409">
                  <a:extLst>
                    <a:ext uri="{9D8B030D-6E8A-4147-A177-3AD203B41FA5}">
                      <a16:colId xmlns:a16="http://schemas.microsoft.com/office/drawing/2014/main" val="1284275645"/>
                    </a:ext>
                  </a:extLst>
                </a:gridCol>
                <a:gridCol w="942568">
                  <a:extLst>
                    <a:ext uri="{9D8B030D-6E8A-4147-A177-3AD203B41FA5}">
                      <a16:colId xmlns:a16="http://schemas.microsoft.com/office/drawing/2014/main" val="125541950"/>
                    </a:ext>
                  </a:extLst>
                </a:gridCol>
                <a:gridCol w="942568">
                  <a:extLst>
                    <a:ext uri="{9D8B030D-6E8A-4147-A177-3AD203B41FA5}">
                      <a16:colId xmlns:a16="http://schemas.microsoft.com/office/drawing/2014/main" val="400598993"/>
                    </a:ext>
                  </a:extLst>
                </a:gridCol>
                <a:gridCol w="1362851">
                  <a:extLst>
                    <a:ext uri="{9D8B030D-6E8A-4147-A177-3AD203B41FA5}">
                      <a16:colId xmlns:a16="http://schemas.microsoft.com/office/drawing/2014/main" val="1478042175"/>
                    </a:ext>
                  </a:extLst>
                </a:gridCol>
              </a:tblGrid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6832534"/>
                  </a:ext>
                </a:extLst>
              </a:tr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4745230"/>
                  </a:ext>
                </a:extLst>
              </a:tr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9418499"/>
                  </a:ext>
                </a:extLst>
              </a:tr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4904969"/>
                  </a:ext>
                </a:extLst>
              </a:tr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9362234"/>
                  </a:ext>
                </a:extLst>
              </a:tr>
              <a:tr h="3172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91766277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176187"/>
              </p:ext>
            </p:extLst>
          </p:nvPr>
        </p:nvGraphicFramePr>
        <p:xfrm>
          <a:off x="5793531" y="2918938"/>
          <a:ext cx="5888954" cy="185777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59838">
                  <a:extLst>
                    <a:ext uri="{9D8B030D-6E8A-4147-A177-3AD203B41FA5}">
                      <a16:colId xmlns:a16="http://schemas.microsoft.com/office/drawing/2014/main" val="2238099760"/>
                    </a:ext>
                  </a:extLst>
                </a:gridCol>
                <a:gridCol w="791127">
                  <a:extLst>
                    <a:ext uri="{9D8B030D-6E8A-4147-A177-3AD203B41FA5}">
                      <a16:colId xmlns:a16="http://schemas.microsoft.com/office/drawing/2014/main" val="12386652"/>
                    </a:ext>
                  </a:extLst>
                </a:gridCol>
                <a:gridCol w="791127">
                  <a:extLst>
                    <a:ext uri="{9D8B030D-6E8A-4147-A177-3AD203B41FA5}">
                      <a16:colId xmlns:a16="http://schemas.microsoft.com/office/drawing/2014/main" val="3435272361"/>
                    </a:ext>
                  </a:extLst>
                </a:gridCol>
                <a:gridCol w="1046862">
                  <a:extLst>
                    <a:ext uri="{9D8B030D-6E8A-4147-A177-3AD203B41FA5}">
                      <a16:colId xmlns:a16="http://schemas.microsoft.com/office/drawing/2014/main" val="1346619248"/>
                    </a:ext>
                  </a:extLst>
                </a:gridCol>
              </a:tblGrid>
              <a:tr h="52362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DELITOS GRAVES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8134171"/>
                  </a:ext>
                </a:extLst>
              </a:tr>
              <a:tr h="266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2627134"/>
                  </a:ext>
                </a:extLst>
              </a:tr>
              <a:tr h="266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2724280"/>
                  </a:ext>
                </a:extLst>
              </a:tr>
              <a:tr h="266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3629697"/>
                  </a:ext>
                </a:extLst>
              </a:tr>
              <a:tr h="26683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7758150"/>
                  </a:ext>
                </a:extLst>
              </a:tr>
              <a:tr h="266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8189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8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</a:t>
            </a:r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MATAGALPA</a:t>
            </a: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SAN DIONISIO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23B5E9A-E672-4935-AE71-6F3180A4EB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28098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204525"/>
              </p:ext>
            </p:extLst>
          </p:nvPr>
        </p:nvGraphicFramePr>
        <p:xfrm>
          <a:off x="5793531" y="2836375"/>
          <a:ext cx="5875305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78124">
                  <a:extLst>
                    <a:ext uri="{9D8B030D-6E8A-4147-A177-3AD203B41FA5}">
                      <a16:colId xmlns:a16="http://schemas.microsoft.com/office/drawing/2014/main" val="3477758343"/>
                    </a:ext>
                  </a:extLst>
                </a:gridCol>
                <a:gridCol w="795565">
                  <a:extLst>
                    <a:ext uri="{9D8B030D-6E8A-4147-A177-3AD203B41FA5}">
                      <a16:colId xmlns:a16="http://schemas.microsoft.com/office/drawing/2014/main" val="2622932885"/>
                    </a:ext>
                  </a:extLst>
                </a:gridCol>
                <a:gridCol w="795565">
                  <a:extLst>
                    <a:ext uri="{9D8B030D-6E8A-4147-A177-3AD203B41FA5}">
                      <a16:colId xmlns:a16="http://schemas.microsoft.com/office/drawing/2014/main" val="1356208598"/>
                    </a:ext>
                  </a:extLst>
                </a:gridCol>
                <a:gridCol w="1006051">
                  <a:extLst>
                    <a:ext uri="{9D8B030D-6E8A-4147-A177-3AD203B41FA5}">
                      <a16:colId xmlns:a16="http://schemas.microsoft.com/office/drawing/2014/main" val="2164358888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3980724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2919789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9480103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725707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7259490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4078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65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LA DALIA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A590053-688D-489A-9A40-3CD8AC375D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841202"/>
              </p:ext>
            </p:extLst>
          </p:nvPr>
        </p:nvGraphicFramePr>
        <p:xfrm>
          <a:off x="859809" y="3003155"/>
          <a:ext cx="4206510" cy="18963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18680">
                  <a:extLst>
                    <a:ext uri="{9D8B030D-6E8A-4147-A177-3AD203B41FA5}">
                      <a16:colId xmlns:a16="http://schemas.microsoft.com/office/drawing/2014/main" val="464126709"/>
                    </a:ext>
                  </a:extLst>
                </a:gridCol>
                <a:gridCol w="947030">
                  <a:extLst>
                    <a:ext uri="{9D8B030D-6E8A-4147-A177-3AD203B41FA5}">
                      <a16:colId xmlns:a16="http://schemas.microsoft.com/office/drawing/2014/main" val="3471821674"/>
                    </a:ext>
                  </a:extLst>
                </a:gridCol>
                <a:gridCol w="947030">
                  <a:extLst>
                    <a:ext uri="{9D8B030D-6E8A-4147-A177-3AD203B41FA5}">
                      <a16:colId xmlns:a16="http://schemas.microsoft.com/office/drawing/2014/main" val="1951485796"/>
                    </a:ext>
                  </a:extLst>
                </a:gridCol>
                <a:gridCol w="1193770">
                  <a:extLst>
                    <a:ext uri="{9D8B030D-6E8A-4147-A177-3AD203B41FA5}">
                      <a16:colId xmlns:a16="http://schemas.microsoft.com/office/drawing/2014/main" val="1182297492"/>
                    </a:ext>
                  </a:extLst>
                </a:gridCol>
              </a:tblGrid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0686342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4284920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862411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7506761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2587127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625473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349723"/>
              </p:ext>
            </p:extLst>
          </p:nvPr>
        </p:nvGraphicFramePr>
        <p:xfrm>
          <a:off x="6096001" y="3031126"/>
          <a:ext cx="5518244" cy="18684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97685">
                  <a:extLst>
                    <a:ext uri="{9D8B030D-6E8A-4147-A177-3AD203B41FA5}">
                      <a16:colId xmlns:a16="http://schemas.microsoft.com/office/drawing/2014/main" val="2621493093"/>
                    </a:ext>
                  </a:extLst>
                </a:gridCol>
                <a:gridCol w="751774">
                  <a:extLst>
                    <a:ext uri="{9D8B030D-6E8A-4147-A177-3AD203B41FA5}">
                      <a16:colId xmlns:a16="http://schemas.microsoft.com/office/drawing/2014/main" val="2818032516"/>
                    </a:ext>
                  </a:extLst>
                </a:gridCol>
                <a:gridCol w="751774">
                  <a:extLst>
                    <a:ext uri="{9D8B030D-6E8A-4147-A177-3AD203B41FA5}">
                      <a16:colId xmlns:a16="http://schemas.microsoft.com/office/drawing/2014/main" val="1796114774"/>
                    </a:ext>
                  </a:extLst>
                </a:gridCol>
                <a:gridCol w="917011">
                  <a:extLst>
                    <a:ext uri="{9D8B030D-6E8A-4147-A177-3AD203B41FA5}">
                      <a16:colId xmlns:a16="http://schemas.microsoft.com/office/drawing/2014/main" val="695819113"/>
                    </a:ext>
                  </a:extLst>
                </a:gridCol>
              </a:tblGrid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Diferencia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99013103"/>
                  </a:ext>
                </a:extLst>
              </a:tr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6036823"/>
                  </a:ext>
                </a:extLst>
              </a:tr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2447972"/>
                  </a:ext>
                </a:extLst>
              </a:tr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4650151"/>
                  </a:ext>
                </a:extLst>
              </a:tr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7933541"/>
                  </a:ext>
                </a:extLst>
              </a:tr>
              <a:tr h="31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826121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13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DEPARTAMENTO DE MATAGALPA </a:t>
            </a:r>
            <a:endParaRPr lang="es-ES" sz="2400" b="1" spc="50" dirty="0" smtClean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MUNICIPIO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WASLALA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5C25A2AD-A12D-47EC-942C-3A59A01AF5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657804"/>
              </p:ext>
            </p:extLst>
          </p:nvPr>
        </p:nvGraphicFramePr>
        <p:xfrm>
          <a:off x="1009934" y="2969568"/>
          <a:ext cx="4056384" cy="192997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45044">
                  <a:extLst>
                    <a:ext uri="{9D8B030D-6E8A-4147-A177-3AD203B41FA5}">
                      <a16:colId xmlns:a16="http://schemas.microsoft.com/office/drawing/2014/main" val="2560349120"/>
                    </a:ext>
                  </a:extLst>
                </a:gridCol>
                <a:gridCol w="884693">
                  <a:extLst>
                    <a:ext uri="{9D8B030D-6E8A-4147-A177-3AD203B41FA5}">
                      <a16:colId xmlns:a16="http://schemas.microsoft.com/office/drawing/2014/main" val="4100994233"/>
                    </a:ext>
                  </a:extLst>
                </a:gridCol>
                <a:gridCol w="884693">
                  <a:extLst>
                    <a:ext uri="{9D8B030D-6E8A-4147-A177-3AD203B41FA5}">
                      <a16:colId xmlns:a16="http://schemas.microsoft.com/office/drawing/2014/main" val="1121064817"/>
                    </a:ext>
                  </a:extLst>
                </a:gridCol>
                <a:gridCol w="1241954">
                  <a:extLst>
                    <a:ext uri="{9D8B030D-6E8A-4147-A177-3AD203B41FA5}">
                      <a16:colId xmlns:a16="http://schemas.microsoft.com/office/drawing/2014/main" val="1680188033"/>
                    </a:ext>
                  </a:extLst>
                </a:gridCol>
              </a:tblGrid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1434941"/>
                  </a:ext>
                </a:extLst>
              </a:tr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6050401"/>
                  </a:ext>
                </a:extLst>
              </a:tr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53443185"/>
                  </a:ext>
                </a:extLst>
              </a:tr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8623847"/>
                  </a:ext>
                </a:extLst>
              </a:tr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7275792"/>
                  </a:ext>
                </a:extLst>
              </a:tr>
              <a:tr h="3216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0029393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897641"/>
              </p:ext>
            </p:extLst>
          </p:nvPr>
        </p:nvGraphicFramePr>
        <p:xfrm>
          <a:off x="5612643" y="2950276"/>
          <a:ext cx="6056194" cy="19492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35238">
                  <a:extLst>
                    <a:ext uri="{9D8B030D-6E8A-4147-A177-3AD203B41FA5}">
                      <a16:colId xmlns:a16="http://schemas.microsoft.com/office/drawing/2014/main" val="4149655296"/>
                    </a:ext>
                  </a:extLst>
                </a:gridCol>
                <a:gridCol w="809426">
                  <a:extLst>
                    <a:ext uri="{9D8B030D-6E8A-4147-A177-3AD203B41FA5}">
                      <a16:colId xmlns:a16="http://schemas.microsoft.com/office/drawing/2014/main" val="918830204"/>
                    </a:ext>
                  </a:extLst>
                </a:gridCol>
                <a:gridCol w="809426">
                  <a:extLst>
                    <a:ext uri="{9D8B030D-6E8A-4147-A177-3AD203B41FA5}">
                      <a16:colId xmlns:a16="http://schemas.microsoft.com/office/drawing/2014/main" val="3536343853"/>
                    </a:ext>
                  </a:extLst>
                </a:gridCol>
                <a:gridCol w="1102104">
                  <a:extLst>
                    <a:ext uri="{9D8B030D-6E8A-4147-A177-3AD203B41FA5}">
                      <a16:colId xmlns:a16="http://schemas.microsoft.com/office/drawing/2014/main" val="3563983061"/>
                    </a:ext>
                  </a:extLst>
                </a:gridCol>
              </a:tblGrid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1071867"/>
                  </a:ext>
                </a:extLst>
              </a:tr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5411253"/>
                  </a:ext>
                </a:extLst>
              </a:tr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2752609"/>
                  </a:ext>
                </a:extLst>
              </a:tr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15649516"/>
                  </a:ext>
                </a:extLst>
              </a:tr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4774320"/>
                  </a:ext>
                </a:extLst>
              </a:tr>
              <a:tr h="3248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8434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66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8195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MATAGALPA - </a:t>
            </a:r>
            <a:r>
              <a:rPr lang="es-ES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RANCHO GRANDE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E973D5DB-CAFC-4752-8AD7-C4718A492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63984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145820"/>
              </p:ext>
            </p:extLst>
          </p:nvPr>
        </p:nvGraphicFramePr>
        <p:xfrm>
          <a:off x="5650174" y="2836375"/>
          <a:ext cx="5691116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6491961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262608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21216322"/>
                    </a:ext>
                  </a:extLst>
                </a:gridCol>
                <a:gridCol w="1027295">
                  <a:extLst>
                    <a:ext uri="{9D8B030D-6E8A-4147-A177-3AD203B41FA5}">
                      <a16:colId xmlns:a16="http://schemas.microsoft.com/office/drawing/2014/main" val="191091947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62873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72745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26949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99975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407147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2599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521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348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MATAGALPA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PAIWAS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371669"/>
              </p:ext>
            </p:extLst>
          </p:nvPr>
        </p:nvGraphicFramePr>
        <p:xfrm>
          <a:off x="947170" y="2823843"/>
          <a:ext cx="4119148" cy="177935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92808">
                  <a:extLst>
                    <a:ext uri="{9D8B030D-6E8A-4147-A177-3AD203B41FA5}">
                      <a16:colId xmlns:a16="http://schemas.microsoft.com/office/drawing/2014/main" val="3231444297"/>
                    </a:ext>
                  </a:extLst>
                </a:gridCol>
                <a:gridCol w="925128">
                  <a:extLst>
                    <a:ext uri="{9D8B030D-6E8A-4147-A177-3AD203B41FA5}">
                      <a16:colId xmlns:a16="http://schemas.microsoft.com/office/drawing/2014/main" val="3020869727"/>
                    </a:ext>
                  </a:extLst>
                </a:gridCol>
                <a:gridCol w="925128">
                  <a:extLst>
                    <a:ext uri="{9D8B030D-6E8A-4147-A177-3AD203B41FA5}">
                      <a16:colId xmlns:a16="http://schemas.microsoft.com/office/drawing/2014/main" val="489684175"/>
                    </a:ext>
                  </a:extLst>
                </a:gridCol>
                <a:gridCol w="1176084">
                  <a:extLst>
                    <a:ext uri="{9D8B030D-6E8A-4147-A177-3AD203B41FA5}">
                      <a16:colId xmlns:a16="http://schemas.microsoft.com/office/drawing/2014/main" val="4160069268"/>
                    </a:ext>
                  </a:extLst>
                </a:gridCol>
              </a:tblGrid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2017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3317217"/>
                  </a:ext>
                </a:extLst>
              </a:tr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1923300"/>
                  </a:ext>
                </a:extLst>
              </a:tr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4137371"/>
                  </a:ext>
                </a:extLst>
              </a:tr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1476665"/>
                  </a:ext>
                </a:extLst>
              </a:tr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393602"/>
                  </a:ext>
                </a:extLst>
              </a:tr>
              <a:tr h="29655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2279419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590930"/>
              </p:ext>
            </p:extLst>
          </p:nvPr>
        </p:nvGraphicFramePr>
        <p:xfrm>
          <a:off x="5953719" y="2836375"/>
          <a:ext cx="5701470" cy="189495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93329">
                  <a:extLst>
                    <a:ext uri="{9D8B030D-6E8A-4147-A177-3AD203B41FA5}">
                      <a16:colId xmlns:a16="http://schemas.microsoft.com/office/drawing/2014/main" val="2073617735"/>
                    </a:ext>
                  </a:extLst>
                </a:gridCol>
                <a:gridCol w="774986">
                  <a:extLst>
                    <a:ext uri="{9D8B030D-6E8A-4147-A177-3AD203B41FA5}">
                      <a16:colId xmlns:a16="http://schemas.microsoft.com/office/drawing/2014/main" val="3504759060"/>
                    </a:ext>
                  </a:extLst>
                </a:gridCol>
                <a:gridCol w="774986">
                  <a:extLst>
                    <a:ext uri="{9D8B030D-6E8A-4147-A177-3AD203B41FA5}">
                      <a16:colId xmlns:a16="http://schemas.microsoft.com/office/drawing/2014/main" val="2038337396"/>
                    </a:ext>
                  </a:extLst>
                </a:gridCol>
                <a:gridCol w="958169">
                  <a:extLst>
                    <a:ext uri="{9D8B030D-6E8A-4147-A177-3AD203B41FA5}">
                      <a16:colId xmlns:a16="http://schemas.microsoft.com/office/drawing/2014/main" val="85435312"/>
                    </a:ext>
                  </a:extLst>
                </a:gridCol>
              </a:tblGrid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4391775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9302430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5734073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262340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4632011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7119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3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522" y="2313527"/>
          <a:ext cx="4664374" cy="3113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6354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Blufields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Corn Island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Kukra Hill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Laguna de Perlas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401718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Desembocadura del 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41130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Tortuguero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401718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Cruz de Río Grande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521" y="2304688"/>
          <a:ext cx="4664375" cy="30850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Blufields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Corn Island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Kukra Hill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Laguna de Perlas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Desembocadura del RG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Tortuguero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Cruz de Río Grande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106677" y="2316459"/>
          <a:ext cx="4613337" cy="141730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0774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81487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82043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808703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70351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24614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Bluefields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Tortuguero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Kukra Hill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15572" y="123204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89731" y="1915933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98204" y="193153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6677" y="193153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71319" y="193153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79792" y="193153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5509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14521" y="4324632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6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7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29910" y="123204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29737" y="1232047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98204" y="1915933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62846" y="1915933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71319" y="1915933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06279"/>
            <a:ext cx="3664421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62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82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200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-20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29737" y="1232047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06677" y="2313527"/>
          <a:ext cx="4637149" cy="142023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26478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68922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8289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282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Bluefields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282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Tortuguero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408862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Cruz de Rio Grande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2826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</a:tbl>
          </a:graphicData>
        </a:graphic>
      </p:graphicFrame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941" y="2011772"/>
            <a:ext cx="3885059" cy="4846228"/>
          </a:xfrm>
          <a:prstGeom prst="rect">
            <a:avLst/>
          </a:prstGeom>
        </p:spPr>
      </p:pic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10264389" y="5194730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Bluefields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11173956" y="4679447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Corn Island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10682157" y="4258264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Kukrahill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10933880" y="3846734"/>
            <a:ext cx="138662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Laguna de Perla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9851035" y="2183464"/>
            <a:ext cx="240521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Desembocadura Río Grande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9636845" y="3167891"/>
            <a:ext cx="137834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</a:t>
            </a:r>
            <a:r>
              <a:rPr lang="es-ES" dirty="0" err="1" smtClean="0"/>
              <a:t>Tortuguero</a:t>
            </a:r>
            <a:endParaRPr lang="es-ES" dirty="0"/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9580551" y="2581692"/>
            <a:ext cx="182717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 Cruz de Río Grande</a:t>
            </a:r>
            <a:endParaRPr lang="es-ES" dirty="0"/>
          </a:p>
        </p:txBody>
      </p:sp>
      <p:pic>
        <p:nvPicPr>
          <p:cNvPr id="51" name="Imagen 50">
            <a:hlinkClick r:id="rId12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5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7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BLUEFIELDS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1286768" y="2923461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307542" y="2945236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05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7088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CORN ISLAND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003396"/>
              </p:ext>
            </p:extLst>
          </p:nvPr>
        </p:nvGraphicFramePr>
        <p:xfrm>
          <a:off x="6122482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77604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887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883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KUKRA HILL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2967004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59196" y="295612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6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LAGUNA DE PERLAS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0131224"/>
              </p:ext>
            </p:extLst>
          </p:nvPr>
        </p:nvGraphicFramePr>
        <p:xfrm>
          <a:off x="5882996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68678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42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0009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DESEMBOCADURA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DEL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RIO GRANDE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609520"/>
              </p:ext>
            </p:extLst>
          </p:nvPr>
        </p:nvGraphicFramePr>
        <p:xfrm>
          <a:off x="6126009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1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09973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732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8960" y="120683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TORTUGUERO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1051618" y="2923461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169552" y="2934352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1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1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46191" y="122232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RACCS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LA CRUZ DE RIO GRANDE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2836375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049809" y="2836375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137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D654B50D-EE0E-4CDF-9435-A7D338B258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39336BF-46C6-4DCF-A974-B8672D6D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12" y="1962822"/>
            <a:ext cx="7606769" cy="5367555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762" y="2364552"/>
          <a:ext cx="4664374" cy="3284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León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Nagarote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 Centro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Telica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Malpaisillo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Jicaral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Achuapa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Quezalguaque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0471" y="2366299"/>
          <a:ext cx="4664375" cy="329652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León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Nagarote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Paz Centro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Telica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Malpaisillo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Jicaral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Achuapa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Quezalguaque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103127" y="2347751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49125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SE REGISTRARON MUERTES DE MUJERES 2017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42868" y="1293396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86181" y="194722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94654" y="196282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3127" y="196282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67769" y="196282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76242" y="196282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687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86181" y="3942007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0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33764" y="1293396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57033" y="1293396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94654" y="194722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59296" y="194722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67769" y="194722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961971" y="2358885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71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91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-20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47929" y="1293396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14119" y="2358885"/>
          <a:ext cx="4440552" cy="73989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846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1091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Rosa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43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90399278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7869F491-E275-487D-B023-E3A4855247C2}"/>
              </a:ext>
            </a:extLst>
          </p:cNvPr>
          <p:cNvSpPr txBox="1"/>
          <p:nvPr/>
        </p:nvSpPr>
        <p:spPr>
          <a:xfrm>
            <a:off x="8523312" y="5044438"/>
            <a:ext cx="9545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León</a:t>
            </a:r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42714044-6521-4D9D-83DA-3B10EBB502B6}"/>
              </a:ext>
            </a:extLst>
          </p:cNvPr>
          <p:cNvSpPr txBox="1"/>
          <p:nvPr/>
        </p:nvSpPr>
        <p:spPr>
          <a:xfrm>
            <a:off x="9786230" y="5984543"/>
            <a:ext cx="9545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Nagarote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63451C31-788C-4130-B404-86BCDDB17FCE}"/>
              </a:ext>
            </a:extLst>
          </p:cNvPr>
          <p:cNvSpPr txBox="1"/>
          <p:nvPr/>
        </p:nvSpPr>
        <p:spPr>
          <a:xfrm>
            <a:off x="9541620" y="5198327"/>
            <a:ext cx="119916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La Paz Centro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D6F509E7-54B0-4B39-B718-18F236E1A8D6}"/>
              </a:ext>
            </a:extLst>
          </p:cNvPr>
          <p:cNvSpPr txBox="1"/>
          <p:nvPr/>
        </p:nvSpPr>
        <p:spPr>
          <a:xfrm>
            <a:off x="8781639" y="4297296"/>
            <a:ext cx="9545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Telica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9663924" y="4440034"/>
            <a:ext cx="10768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Malpaisillo</a:t>
            </a:r>
            <a:endParaRPr lang="es-ES" dirty="0"/>
          </a:p>
        </p:txBody>
      </p:sp>
      <p:sp>
        <p:nvSpPr>
          <p:cNvPr id="50" name="CuadroTexto 49">
            <a:hlinkClick r:id="rId10" action="ppaction://hlinksldjump"/>
            <a:extLst>
              <a:ext uri="{FF2B5EF4-FFF2-40B4-BE49-F238E27FC236}">
                <a16:creationId xmlns:a16="http://schemas.microsoft.com/office/drawing/2014/main" id="{CCEAF80A-398E-45F7-B213-14E1F0448977}"/>
              </a:ext>
            </a:extLst>
          </p:cNvPr>
          <p:cNvSpPr txBox="1"/>
          <p:nvPr/>
        </p:nvSpPr>
        <p:spPr>
          <a:xfrm>
            <a:off x="10832431" y="3353170"/>
            <a:ext cx="1359568" cy="5232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Santa Rosa del Peñón</a:t>
            </a:r>
          </a:p>
        </p:txBody>
      </p:sp>
      <p:sp>
        <p:nvSpPr>
          <p:cNvPr id="51" name="CuadroTexto 50">
            <a:hlinkClick r:id="rId11" action="ppaction://hlinksldjump"/>
            <a:extLst>
              <a:ext uri="{FF2B5EF4-FFF2-40B4-BE49-F238E27FC236}">
                <a16:creationId xmlns:a16="http://schemas.microsoft.com/office/drawing/2014/main" id="{5F2D195F-6193-43EE-B66E-2B680BF3A9A4}"/>
              </a:ext>
            </a:extLst>
          </p:cNvPr>
          <p:cNvSpPr txBox="1"/>
          <p:nvPr/>
        </p:nvSpPr>
        <p:spPr>
          <a:xfrm>
            <a:off x="11149275" y="3961105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Jicaral</a:t>
            </a:r>
          </a:p>
        </p:txBody>
      </p:sp>
      <p:sp>
        <p:nvSpPr>
          <p:cNvPr id="52" name="CuadroTexto 51">
            <a:hlinkClick r:id="rId12" action="ppaction://hlinksldjump"/>
            <a:extLst>
              <a:ext uri="{FF2B5EF4-FFF2-40B4-BE49-F238E27FC236}">
                <a16:creationId xmlns:a16="http://schemas.microsoft.com/office/drawing/2014/main" id="{874F3E53-1BA0-4B78-ABEA-959DDF6E4733}"/>
              </a:ext>
            </a:extLst>
          </p:cNvPr>
          <p:cNvSpPr txBox="1"/>
          <p:nvPr/>
        </p:nvSpPr>
        <p:spPr>
          <a:xfrm>
            <a:off x="9819857" y="3220165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Sauce</a:t>
            </a:r>
          </a:p>
        </p:txBody>
      </p:sp>
      <p:sp>
        <p:nvSpPr>
          <p:cNvPr id="53" name="CuadroTexto 52">
            <a:hlinkClick r:id="rId13" action="ppaction://hlinksldjump"/>
            <a:extLst>
              <a:ext uri="{FF2B5EF4-FFF2-40B4-BE49-F238E27FC236}">
                <a16:creationId xmlns:a16="http://schemas.microsoft.com/office/drawing/2014/main" id="{FE6926F7-FCF2-4220-8C3F-24360B44F41F}"/>
              </a:ext>
            </a:extLst>
          </p:cNvPr>
          <p:cNvSpPr txBox="1"/>
          <p:nvPr/>
        </p:nvSpPr>
        <p:spPr>
          <a:xfrm>
            <a:off x="9558870" y="2519280"/>
            <a:ext cx="104272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Achuapa</a:t>
            </a:r>
            <a:endParaRPr lang="es-ES" dirty="0"/>
          </a:p>
        </p:txBody>
      </p:sp>
      <p:sp>
        <p:nvSpPr>
          <p:cNvPr id="54" name="CuadroTexto 53">
            <a:hlinkClick r:id="rId14" action="ppaction://hlinksldjump"/>
            <a:extLst>
              <a:ext uri="{FF2B5EF4-FFF2-40B4-BE49-F238E27FC236}">
                <a16:creationId xmlns:a16="http://schemas.microsoft.com/office/drawing/2014/main" id="{F48CA3AE-22EF-49FD-AB1C-CE3CF9F33A4F}"/>
              </a:ext>
            </a:extLst>
          </p:cNvPr>
          <p:cNvSpPr txBox="1"/>
          <p:nvPr/>
        </p:nvSpPr>
        <p:spPr>
          <a:xfrm>
            <a:off x="7488497" y="4646599"/>
            <a:ext cx="13441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Quezalguaque</a:t>
            </a:r>
            <a:endParaRPr lang="es-ES" dirty="0"/>
          </a:p>
        </p:txBody>
      </p:sp>
      <p:pic>
        <p:nvPicPr>
          <p:cNvPr id="49" name="Imagen 48">
            <a:hlinkClick r:id="rId15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9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0406E5A6-2EF5-47E1-9C29-5578799EA2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48797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335965"/>
              </p:ext>
            </p:extLst>
          </p:nvPr>
        </p:nvGraphicFramePr>
        <p:xfrm>
          <a:off x="5254388" y="2885003"/>
          <a:ext cx="6086902" cy="17181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66250">
                  <a:extLst>
                    <a:ext uri="{9D8B030D-6E8A-4147-A177-3AD203B41FA5}">
                      <a16:colId xmlns:a16="http://schemas.microsoft.com/office/drawing/2014/main" val="4281387166"/>
                    </a:ext>
                  </a:extLst>
                </a:gridCol>
                <a:gridCol w="816952">
                  <a:extLst>
                    <a:ext uri="{9D8B030D-6E8A-4147-A177-3AD203B41FA5}">
                      <a16:colId xmlns:a16="http://schemas.microsoft.com/office/drawing/2014/main" val="62853574"/>
                    </a:ext>
                  </a:extLst>
                </a:gridCol>
                <a:gridCol w="816952">
                  <a:extLst>
                    <a:ext uri="{9D8B030D-6E8A-4147-A177-3AD203B41FA5}">
                      <a16:colId xmlns:a16="http://schemas.microsoft.com/office/drawing/2014/main" val="777645750"/>
                    </a:ext>
                  </a:extLst>
                </a:gridCol>
                <a:gridCol w="1086748">
                  <a:extLst>
                    <a:ext uri="{9D8B030D-6E8A-4147-A177-3AD203B41FA5}">
                      <a16:colId xmlns:a16="http://schemas.microsoft.com/office/drawing/2014/main" val="1614151830"/>
                    </a:ext>
                  </a:extLst>
                </a:gridCol>
              </a:tblGrid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1117190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3728985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3555077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3319684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2109957"/>
                  </a:ext>
                </a:extLst>
              </a:tr>
              <a:tr h="28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836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523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NAGAROTE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44D649C2-7359-4320-8B30-9B089828B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54299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0262166"/>
              </p:ext>
            </p:extLst>
          </p:nvPr>
        </p:nvGraphicFramePr>
        <p:xfrm>
          <a:off x="5439771" y="2836375"/>
          <a:ext cx="5958103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082933360"/>
                    </a:ext>
                  </a:extLst>
                </a:gridCol>
                <a:gridCol w="879374">
                  <a:extLst>
                    <a:ext uri="{9D8B030D-6E8A-4147-A177-3AD203B41FA5}">
                      <a16:colId xmlns:a16="http://schemas.microsoft.com/office/drawing/2014/main" val="3126661428"/>
                    </a:ext>
                  </a:extLst>
                </a:gridCol>
                <a:gridCol w="879374">
                  <a:extLst>
                    <a:ext uri="{9D8B030D-6E8A-4147-A177-3AD203B41FA5}">
                      <a16:colId xmlns:a16="http://schemas.microsoft.com/office/drawing/2014/main" val="1774961646"/>
                    </a:ext>
                  </a:extLst>
                </a:gridCol>
                <a:gridCol w="1059534">
                  <a:extLst>
                    <a:ext uri="{9D8B030D-6E8A-4147-A177-3AD203B41FA5}">
                      <a16:colId xmlns:a16="http://schemas.microsoft.com/office/drawing/2014/main" val="919805993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762320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9976016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6834068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2155205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9701594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8980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29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3952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PAZ CENTRO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990EE7E-6362-4A2B-9927-2F4A675820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29463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491627"/>
              </p:ext>
            </p:extLst>
          </p:nvPr>
        </p:nvGraphicFramePr>
        <p:xfrm>
          <a:off x="5740022" y="2810033"/>
          <a:ext cx="5841242" cy="199392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38177">
                  <a:extLst>
                    <a:ext uri="{9D8B030D-6E8A-4147-A177-3AD203B41FA5}">
                      <a16:colId xmlns:a16="http://schemas.microsoft.com/office/drawing/2014/main" val="2956053431"/>
                    </a:ext>
                  </a:extLst>
                </a:gridCol>
                <a:gridCol w="785870">
                  <a:extLst>
                    <a:ext uri="{9D8B030D-6E8A-4147-A177-3AD203B41FA5}">
                      <a16:colId xmlns:a16="http://schemas.microsoft.com/office/drawing/2014/main" val="617029030"/>
                    </a:ext>
                  </a:extLst>
                </a:gridCol>
                <a:gridCol w="785870">
                  <a:extLst>
                    <a:ext uri="{9D8B030D-6E8A-4147-A177-3AD203B41FA5}">
                      <a16:colId xmlns:a16="http://schemas.microsoft.com/office/drawing/2014/main" val="2448344920"/>
                    </a:ext>
                  </a:extLst>
                </a:gridCol>
                <a:gridCol w="1031325">
                  <a:extLst>
                    <a:ext uri="{9D8B030D-6E8A-4147-A177-3AD203B41FA5}">
                      <a16:colId xmlns:a16="http://schemas.microsoft.com/office/drawing/2014/main" val="2745567933"/>
                    </a:ext>
                  </a:extLst>
                </a:gridCol>
              </a:tblGrid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9818620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3800559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1700587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8229703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8052716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7526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13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0683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TELICA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24BE7EF2-317B-417F-9584-67E8C0652C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4228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281898"/>
              </p:ext>
            </p:extLst>
          </p:nvPr>
        </p:nvGraphicFramePr>
        <p:xfrm>
          <a:off x="5683160" y="2771338"/>
          <a:ext cx="5603539" cy="169147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47487">
                  <a:extLst>
                    <a:ext uri="{9D8B030D-6E8A-4147-A177-3AD203B41FA5}">
                      <a16:colId xmlns:a16="http://schemas.microsoft.com/office/drawing/2014/main" val="3889858790"/>
                    </a:ext>
                  </a:extLst>
                </a:gridCol>
                <a:gridCol w="763860">
                  <a:extLst>
                    <a:ext uri="{9D8B030D-6E8A-4147-A177-3AD203B41FA5}">
                      <a16:colId xmlns:a16="http://schemas.microsoft.com/office/drawing/2014/main" val="50759426"/>
                    </a:ext>
                  </a:extLst>
                </a:gridCol>
                <a:gridCol w="763860">
                  <a:extLst>
                    <a:ext uri="{9D8B030D-6E8A-4147-A177-3AD203B41FA5}">
                      <a16:colId xmlns:a16="http://schemas.microsoft.com/office/drawing/2014/main" val="1117064377"/>
                    </a:ext>
                  </a:extLst>
                </a:gridCol>
                <a:gridCol w="928332">
                  <a:extLst>
                    <a:ext uri="{9D8B030D-6E8A-4147-A177-3AD203B41FA5}">
                      <a16:colId xmlns:a16="http://schemas.microsoft.com/office/drawing/2014/main" val="3271910207"/>
                    </a:ext>
                  </a:extLst>
                </a:gridCol>
              </a:tblGrid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3307348"/>
                  </a:ext>
                </a:extLst>
              </a:tr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7874624"/>
                  </a:ext>
                </a:extLst>
              </a:tr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0633064"/>
                  </a:ext>
                </a:extLst>
              </a:tr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1212478"/>
                  </a:ext>
                </a:extLst>
              </a:tr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1836010"/>
                  </a:ext>
                </a:extLst>
              </a:tr>
              <a:tr h="28191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7469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52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2232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MALPAISILLO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8A0EE050-79A3-49A7-9D14-012AE4993E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98291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475359"/>
              </p:ext>
            </p:extLst>
          </p:nvPr>
        </p:nvGraphicFramePr>
        <p:xfrm>
          <a:off x="5747983" y="2836375"/>
          <a:ext cx="5743432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53559">
                  <a:extLst>
                    <a:ext uri="{9D8B030D-6E8A-4147-A177-3AD203B41FA5}">
                      <a16:colId xmlns:a16="http://schemas.microsoft.com/office/drawing/2014/main" val="2045625215"/>
                    </a:ext>
                  </a:extLst>
                </a:gridCol>
                <a:gridCol w="765334">
                  <a:extLst>
                    <a:ext uri="{9D8B030D-6E8A-4147-A177-3AD203B41FA5}">
                      <a16:colId xmlns:a16="http://schemas.microsoft.com/office/drawing/2014/main" val="2238621115"/>
                    </a:ext>
                  </a:extLst>
                </a:gridCol>
                <a:gridCol w="765334">
                  <a:extLst>
                    <a:ext uri="{9D8B030D-6E8A-4147-A177-3AD203B41FA5}">
                      <a16:colId xmlns:a16="http://schemas.microsoft.com/office/drawing/2014/main" val="2032867035"/>
                    </a:ext>
                  </a:extLst>
                </a:gridCol>
                <a:gridCol w="1059205">
                  <a:extLst>
                    <a:ext uri="{9D8B030D-6E8A-4147-A177-3AD203B41FA5}">
                      <a16:colId xmlns:a16="http://schemas.microsoft.com/office/drawing/2014/main" val="876752272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5451389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292317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8582760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223654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365236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708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75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3331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SANTA ROSA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088037D-0D2B-48E4-A960-4E2729745B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399911"/>
              </p:ext>
            </p:extLst>
          </p:nvPr>
        </p:nvGraphicFramePr>
        <p:xfrm>
          <a:off x="982639" y="2836375"/>
          <a:ext cx="4083679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56202">
                  <a:extLst>
                    <a:ext uri="{9D8B030D-6E8A-4147-A177-3AD203B41FA5}">
                      <a16:colId xmlns:a16="http://schemas.microsoft.com/office/drawing/2014/main" val="1738918168"/>
                    </a:ext>
                  </a:extLst>
                </a:gridCol>
                <a:gridCol w="894139">
                  <a:extLst>
                    <a:ext uri="{9D8B030D-6E8A-4147-A177-3AD203B41FA5}">
                      <a16:colId xmlns:a16="http://schemas.microsoft.com/office/drawing/2014/main" val="445611803"/>
                    </a:ext>
                  </a:extLst>
                </a:gridCol>
                <a:gridCol w="894139">
                  <a:extLst>
                    <a:ext uri="{9D8B030D-6E8A-4147-A177-3AD203B41FA5}">
                      <a16:colId xmlns:a16="http://schemas.microsoft.com/office/drawing/2014/main" val="4264648730"/>
                    </a:ext>
                  </a:extLst>
                </a:gridCol>
                <a:gridCol w="1239199">
                  <a:extLst>
                    <a:ext uri="{9D8B030D-6E8A-4147-A177-3AD203B41FA5}">
                      <a16:colId xmlns:a16="http://schemas.microsoft.com/office/drawing/2014/main" val="3052195319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4726936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7035297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9440006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8094537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8550119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1626921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685159"/>
              </p:ext>
            </p:extLst>
          </p:nvPr>
        </p:nvGraphicFramePr>
        <p:xfrm>
          <a:off x="5671783" y="2815153"/>
          <a:ext cx="5977719" cy="17880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4716215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6197163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14163273"/>
                    </a:ext>
                  </a:extLst>
                </a:gridCol>
                <a:gridCol w="1313898">
                  <a:extLst>
                    <a:ext uri="{9D8B030D-6E8A-4147-A177-3AD203B41FA5}">
                      <a16:colId xmlns:a16="http://schemas.microsoft.com/office/drawing/2014/main" val="3001118180"/>
                    </a:ext>
                  </a:extLst>
                </a:gridCol>
              </a:tblGrid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6509925"/>
                  </a:ext>
                </a:extLst>
              </a:tr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7506007"/>
                  </a:ext>
                </a:extLst>
              </a:tr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5548384"/>
                  </a:ext>
                </a:extLst>
              </a:tr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7353835"/>
                  </a:ext>
                </a:extLst>
              </a:tr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6886322"/>
                  </a:ext>
                </a:extLst>
              </a:tr>
              <a:tr h="29800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6434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7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0683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JICARAL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B24A5EFF-F99B-4163-8741-2D3FFCD513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46142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708386"/>
              </p:ext>
            </p:extLst>
          </p:nvPr>
        </p:nvGraphicFramePr>
        <p:xfrm>
          <a:off x="5281684" y="2810033"/>
          <a:ext cx="6059606" cy="16937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19239">
                  <a:extLst>
                    <a:ext uri="{9D8B030D-6E8A-4147-A177-3AD203B41FA5}">
                      <a16:colId xmlns:a16="http://schemas.microsoft.com/office/drawing/2014/main" val="3930049523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646260235"/>
                    </a:ext>
                  </a:extLst>
                </a:gridCol>
                <a:gridCol w="805543">
                  <a:extLst>
                    <a:ext uri="{9D8B030D-6E8A-4147-A177-3AD203B41FA5}">
                      <a16:colId xmlns:a16="http://schemas.microsoft.com/office/drawing/2014/main" val="4221288807"/>
                    </a:ext>
                  </a:extLst>
                </a:gridCol>
                <a:gridCol w="1129281">
                  <a:extLst>
                    <a:ext uri="{9D8B030D-6E8A-4147-A177-3AD203B41FA5}">
                      <a16:colId xmlns:a16="http://schemas.microsoft.com/office/drawing/2014/main" val="1624816535"/>
                    </a:ext>
                  </a:extLst>
                </a:gridCol>
              </a:tblGrid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1120687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2858389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8613473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1155920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35152866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3927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01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348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SAUCE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25608DB1-E73D-40B3-ACCD-F6FE3EAD9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66719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914636"/>
              </p:ext>
            </p:extLst>
          </p:nvPr>
        </p:nvGraphicFramePr>
        <p:xfrm>
          <a:off x="5609230" y="2836375"/>
          <a:ext cx="5759355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63756647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21044733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8795253"/>
                    </a:ext>
                  </a:extLst>
                </a:gridCol>
                <a:gridCol w="1095534">
                  <a:extLst>
                    <a:ext uri="{9D8B030D-6E8A-4147-A177-3AD203B41FA5}">
                      <a16:colId xmlns:a16="http://schemas.microsoft.com/office/drawing/2014/main" val="374753482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0107154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9151992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515418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17100873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3045692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1668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084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315368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ACHUAPA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DBD2C231-9EED-49D3-AC0F-37C1ED0BDA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79101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714353"/>
              </p:ext>
            </p:extLst>
          </p:nvPr>
        </p:nvGraphicFramePr>
        <p:xfrm>
          <a:off x="5886295" y="2810033"/>
          <a:ext cx="5704764" cy="169372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0367060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43938491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10422351"/>
                    </a:ext>
                  </a:extLst>
                </a:gridCol>
                <a:gridCol w="1040943">
                  <a:extLst>
                    <a:ext uri="{9D8B030D-6E8A-4147-A177-3AD203B41FA5}">
                      <a16:colId xmlns:a16="http://schemas.microsoft.com/office/drawing/2014/main" val="794876729"/>
                    </a:ext>
                  </a:extLst>
                </a:gridCol>
              </a:tblGrid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9100355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6915423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6841759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0180664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3177812"/>
                  </a:ext>
                </a:extLst>
              </a:tr>
              <a:tr h="28228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3145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19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5502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LEÓN - QUEZALGUAQUE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9244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292360"/>
              </p:ext>
            </p:extLst>
          </p:nvPr>
        </p:nvGraphicFramePr>
        <p:xfrm>
          <a:off x="5595582" y="2836375"/>
          <a:ext cx="5718412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85798455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2008057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200075944"/>
                    </a:ext>
                  </a:extLst>
                </a:gridCol>
                <a:gridCol w="1054591">
                  <a:extLst>
                    <a:ext uri="{9D8B030D-6E8A-4147-A177-3AD203B41FA5}">
                      <a16:colId xmlns:a16="http://schemas.microsoft.com/office/drawing/2014/main" val="101092032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59389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71744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79791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78636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75684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0257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84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093" y="2142988"/>
            <a:ext cx="6964906" cy="4978402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4351" y="2312337"/>
          <a:ext cx="4664374" cy="21583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Bonanza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Mulukuku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Prinzapolka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Rosita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Siuna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4351" y="2314087"/>
          <a:ext cx="4664375" cy="21821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Bonanza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Mulukuku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Prinzapolka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Rosita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Siuna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89777" y="2329684"/>
          <a:ext cx="4445443" cy="19085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Siuna</a:t>
                      </a:r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Bonanza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927362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Mulukuku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Pinzapolka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Rosita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979343" y="1321644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HOMICIDIOS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72831" y="192915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81304" y="194475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9777" y="194475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4419" y="194475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62892" y="194475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750625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TRIÁNGULO </a:t>
            </a:r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MINERO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2831" y="4655088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10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5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5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979342" y="1321644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293508" y="1321644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81304" y="192915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45946" y="192915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4419" y="192915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29684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122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134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-12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293507" y="1321644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94668" y="2329684"/>
          <a:ext cx="4440552" cy="19085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5393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46298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Siuna</a:t>
                      </a:r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906188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6638849" y="3440259"/>
            <a:ext cx="10768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Bonanza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5979608" y="5781725"/>
            <a:ext cx="10768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Mulukukú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9126456" y="5026898"/>
            <a:ext cx="10768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Prinzapolka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7497820" y="3788074"/>
            <a:ext cx="923981" cy="316603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Rosita</a:t>
            </a:r>
            <a:endParaRPr lang="es-ES" dirty="0"/>
          </a:p>
        </p:txBody>
      </p:sp>
      <p:sp>
        <p:nvSpPr>
          <p:cNvPr id="49" name="CuadroTexto 48">
            <a:hlinkClick r:id="rId9" action="ppaction://hlinksldjump"/>
            <a:extLst>
              <a:ext uri="{FF2B5EF4-FFF2-40B4-BE49-F238E27FC236}">
                <a16:creationId xmlns:a16="http://schemas.microsoft.com/office/drawing/2014/main" id="{8F8C44D6-D4D3-4677-8371-56DF5C5A1BA5}"/>
              </a:ext>
            </a:extLst>
          </p:cNvPr>
          <p:cNvSpPr txBox="1"/>
          <p:nvPr/>
        </p:nvSpPr>
        <p:spPr>
          <a:xfrm>
            <a:off x="6281728" y="4271821"/>
            <a:ext cx="923981" cy="316603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Siuna</a:t>
            </a:r>
            <a:endParaRPr lang="es-ES" dirty="0"/>
          </a:p>
        </p:txBody>
      </p:sp>
      <p:pic>
        <p:nvPicPr>
          <p:cNvPr id="50" name="Imagen 49">
            <a:hlinkClick r:id="rId10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79844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TRIANGULO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MINERO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BONANZA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2945232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73611" y="2923462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6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883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TRIANGULO MINERO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MULUKUKU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2956118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95383" y="2977891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2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48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TRIANGULO MINERO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PRINZAPOLKA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833903" y="2836375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73656" y="2836375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5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5106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TRIANGULO MINERO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ROSITA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3021432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/>
          </p:nvPr>
        </p:nvGraphicFramePr>
        <p:xfrm>
          <a:off x="5864754" y="3021435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51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24096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TRIANGULO MINERO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SIUNA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20989" y="2999661"/>
          <a:ext cx="4490136" cy="2682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7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980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61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08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038923" y="2934350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B4EB0761-436F-4E7F-B7CC-3CA81FAB3A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3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C2956D6-B514-4A89-810E-45118D4569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20" y="2121735"/>
            <a:ext cx="7347501" cy="4816732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4299" y="2378920"/>
          <a:ext cx="4664374" cy="411043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Corinto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Realejo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Chichigalpa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Posoltega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Viejo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Morazan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Nueva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Tomás del Norte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Cinco Pinos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9737240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887731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7721904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5825" y="2393386"/>
          <a:ext cx="4664375" cy="411758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Chinandega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Corinto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Realejo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Chichigalpa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Posoltega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Viejo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Morazan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Somotillo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Nueva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Tomás del Norte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Cinco Pinos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7425986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85825" y="2379740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Corinto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29220" y="128070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8879" y="197921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7352" y="199481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5825" y="199481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0467" y="199481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8940" y="199481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709681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85825" y="3582073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2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49932" y="128070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43385" y="128070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77352" y="197921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41994" y="197921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0467" y="197921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52938" y="2375842"/>
            <a:ext cx="4152295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88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99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600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-11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63293" y="128070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77352" y="2379740"/>
          <a:ext cx="4440552" cy="7354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7070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3236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Somotillo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3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F7E72F34-0B29-496E-90C8-41058FBE4794}"/>
              </a:ext>
            </a:extLst>
          </p:cNvPr>
          <p:cNvSpPr txBox="1"/>
          <p:nvPr/>
        </p:nvSpPr>
        <p:spPr>
          <a:xfrm>
            <a:off x="8449370" y="5517615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Chinandega</a:t>
            </a:r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34E1C0E3-8DB0-4469-A9B3-262B059EC2FD}"/>
              </a:ext>
            </a:extLst>
          </p:cNvPr>
          <p:cNvSpPr txBox="1"/>
          <p:nvPr/>
        </p:nvSpPr>
        <p:spPr>
          <a:xfrm>
            <a:off x="7985788" y="647609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Corinto</a:t>
            </a:r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F20F3528-930F-4A63-8571-72DDEB4537A3}"/>
              </a:ext>
            </a:extLst>
          </p:cNvPr>
          <p:cNvSpPr txBox="1"/>
          <p:nvPr/>
        </p:nvSpPr>
        <p:spPr>
          <a:xfrm>
            <a:off x="7493765" y="5903048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Realejo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A4CD7D69-63A0-4FCE-865E-795D6F05B4A3}"/>
              </a:ext>
            </a:extLst>
          </p:cNvPr>
          <p:cNvSpPr txBox="1"/>
          <p:nvPr/>
        </p:nvSpPr>
        <p:spPr>
          <a:xfrm>
            <a:off x="8914873" y="595821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Chichigalpa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6D2D3862-DD1D-403B-A06B-BB6D672969BD}"/>
              </a:ext>
            </a:extLst>
          </p:cNvPr>
          <p:cNvSpPr txBox="1"/>
          <p:nvPr/>
        </p:nvSpPr>
        <p:spPr>
          <a:xfrm>
            <a:off x="9656991" y="562267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Posoltega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A78F32E9-3D02-44FD-9078-8AFBD7AD1F25}"/>
              </a:ext>
            </a:extLst>
          </p:cNvPr>
          <p:cNvSpPr txBox="1"/>
          <p:nvPr/>
        </p:nvSpPr>
        <p:spPr>
          <a:xfrm>
            <a:off x="6453489" y="4737502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Viejo</a:t>
            </a:r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8EC41DFF-ADB0-4759-B50D-0AC8AAAC70DA}"/>
              </a:ext>
            </a:extLst>
          </p:cNvPr>
          <p:cNvSpPr txBox="1"/>
          <p:nvPr/>
        </p:nvSpPr>
        <p:spPr>
          <a:xfrm>
            <a:off x="7661110" y="4487631"/>
            <a:ext cx="1344123" cy="5232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Puerto </a:t>
            </a:r>
            <a:r>
              <a:rPr lang="es-ES" dirty="0" err="1"/>
              <a:t>Morazan</a:t>
            </a:r>
            <a:endParaRPr lang="es-ES" dirty="0"/>
          </a:p>
        </p:txBody>
      </p:sp>
      <p:sp>
        <p:nvSpPr>
          <p:cNvPr id="51" name="CuadroTexto 50">
            <a:hlinkClick r:id="rId12" action="ppaction://hlinksldjump"/>
            <a:extLst>
              <a:ext uri="{FF2B5EF4-FFF2-40B4-BE49-F238E27FC236}">
                <a16:creationId xmlns:a16="http://schemas.microsoft.com/office/drawing/2014/main" id="{ACA549D5-70FE-41F1-BC68-6C582F36B859}"/>
              </a:ext>
            </a:extLst>
          </p:cNvPr>
          <p:cNvSpPr txBox="1"/>
          <p:nvPr/>
        </p:nvSpPr>
        <p:spPr>
          <a:xfrm>
            <a:off x="8847222" y="4015910"/>
            <a:ext cx="13441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Somotillo</a:t>
            </a:r>
          </a:p>
        </p:txBody>
      </p:sp>
      <p:sp>
        <p:nvSpPr>
          <p:cNvPr id="52" name="CuadroTexto 51">
            <a:hlinkClick r:id="rId13" action="ppaction://hlinksldjump"/>
            <a:extLst>
              <a:ext uri="{FF2B5EF4-FFF2-40B4-BE49-F238E27FC236}">
                <a16:creationId xmlns:a16="http://schemas.microsoft.com/office/drawing/2014/main" id="{1A056671-24AB-4A58-8089-CD1CBEBA4570}"/>
              </a:ext>
            </a:extLst>
          </p:cNvPr>
          <p:cNvSpPr txBox="1"/>
          <p:nvPr/>
        </p:nvSpPr>
        <p:spPr>
          <a:xfrm>
            <a:off x="10573874" y="4070904"/>
            <a:ext cx="13441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Villa Nueva</a:t>
            </a:r>
          </a:p>
        </p:txBody>
      </p:sp>
      <p:sp>
        <p:nvSpPr>
          <p:cNvPr id="53" name="CuadroTexto 52">
            <a:hlinkClick r:id="rId14" action="ppaction://hlinksldjump"/>
            <a:extLst>
              <a:ext uri="{FF2B5EF4-FFF2-40B4-BE49-F238E27FC236}">
                <a16:creationId xmlns:a16="http://schemas.microsoft.com/office/drawing/2014/main" id="{DB7F9EFE-0EDB-4AB0-A21F-ADFE636E6B24}"/>
              </a:ext>
            </a:extLst>
          </p:cNvPr>
          <p:cNvSpPr txBox="1"/>
          <p:nvPr/>
        </p:nvSpPr>
        <p:spPr>
          <a:xfrm>
            <a:off x="9229751" y="2908995"/>
            <a:ext cx="1344123" cy="5232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Santo Tomás del Norte</a:t>
            </a:r>
          </a:p>
        </p:txBody>
      </p:sp>
      <p:sp>
        <p:nvSpPr>
          <p:cNvPr id="54" name="CuadroTexto 53">
            <a:hlinkClick r:id="rId15" action="ppaction://hlinksldjump"/>
            <a:extLst>
              <a:ext uri="{FF2B5EF4-FFF2-40B4-BE49-F238E27FC236}">
                <a16:creationId xmlns:a16="http://schemas.microsoft.com/office/drawing/2014/main" id="{D94FF48C-5A04-441A-ABD6-DC98D85E787F}"/>
              </a:ext>
            </a:extLst>
          </p:cNvPr>
          <p:cNvSpPr txBox="1"/>
          <p:nvPr/>
        </p:nvSpPr>
        <p:spPr>
          <a:xfrm>
            <a:off x="9156612" y="2447846"/>
            <a:ext cx="13441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Cinco Pinos</a:t>
            </a:r>
          </a:p>
        </p:txBody>
      </p:sp>
      <p:sp>
        <p:nvSpPr>
          <p:cNvPr id="55" name="CuadroTexto 54">
            <a:hlinkClick r:id="rId16" action="ppaction://hlinksldjump"/>
            <a:extLst>
              <a:ext uri="{FF2B5EF4-FFF2-40B4-BE49-F238E27FC236}">
                <a16:creationId xmlns:a16="http://schemas.microsoft.com/office/drawing/2014/main" id="{67B7317E-F2FD-404E-B1ED-916436883175}"/>
              </a:ext>
            </a:extLst>
          </p:cNvPr>
          <p:cNvSpPr txBox="1"/>
          <p:nvPr/>
        </p:nvSpPr>
        <p:spPr>
          <a:xfrm>
            <a:off x="10191345" y="2056752"/>
            <a:ext cx="1803014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Pedro del Norte</a:t>
            </a:r>
          </a:p>
        </p:txBody>
      </p:sp>
      <p:sp>
        <p:nvSpPr>
          <p:cNvPr id="56" name="CuadroTexto 55">
            <a:hlinkClick r:id="rId17" action="ppaction://hlinksldjump"/>
            <a:extLst>
              <a:ext uri="{FF2B5EF4-FFF2-40B4-BE49-F238E27FC236}">
                <a16:creationId xmlns:a16="http://schemas.microsoft.com/office/drawing/2014/main" id="{51927FFA-B9BF-406C-9929-48347EE8FF0F}"/>
              </a:ext>
            </a:extLst>
          </p:cNvPr>
          <p:cNvSpPr txBox="1"/>
          <p:nvPr/>
        </p:nvSpPr>
        <p:spPr>
          <a:xfrm>
            <a:off x="10446991" y="2628880"/>
            <a:ext cx="1803014" cy="5232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Francisco del Norte</a:t>
            </a:r>
          </a:p>
        </p:txBody>
      </p:sp>
      <p:pic>
        <p:nvPicPr>
          <p:cNvPr id="57" name="Imagen 56">
            <a:hlinkClick r:id="rId18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5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819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52A7E2C9-AA7E-45DB-BC4E-D0983CDB53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98111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587112"/>
              </p:ext>
            </p:extLst>
          </p:nvPr>
        </p:nvGraphicFramePr>
        <p:xfrm>
          <a:off x="5527343" y="2810033"/>
          <a:ext cx="5841243" cy="15981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30393">
                  <a:extLst>
                    <a:ext uri="{9D8B030D-6E8A-4147-A177-3AD203B41FA5}">
                      <a16:colId xmlns:a16="http://schemas.microsoft.com/office/drawing/2014/main" val="350029190"/>
                    </a:ext>
                  </a:extLst>
                </a:gridCol>
                <a:gridCol w="783981">
                  <a:extLst>
                    <a:ext uri="{9D8B030D-6E8A-4147-A177-3AD203B41FA5}">
                      <a16:colId xmlns:a16="http://schemas.microsoft.com/office/drawing/2014/main" val="658151035"/>
                    </a:ext>
                  </a:extLst>
                </a:gridCol>
                <a:gridCol w="783981">
                  <a:extLst>
                    <a:ext uri="{9D8B030D-6E8A-4147-A177-3AD203B41FA5}">
                      <a16:colId xmlns:a16="http://schemas.microsoft.com/office/drawing/2014/main" val="1951277802"/>
                    </a:ext>
                  </a:extLst>
                </a:gridCol>
                <a:gridCol w="1042888">
                  <a:extLst>
                    <a:ext uri="{9D8B030D-6E8A-4147-A177-3AD203B41FA5}">
                      <a16:colId xmlns:a16="http://schemas.microsoft.com/office/drawing/2014/main" val="2354865666"/>
                    </a:ext>
                  </a:extLst>
                </a:gridCol>
              </a:tblGrid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5257848"/>
                  </a:ext>
                </a:extLst>
              </a:tr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4231553"/>
                  </a:ext>
                </a:extLst>
              </a:tr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1311926"/>
                  </a:ext>
                </a:extLst>
              </a:tr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4451590"/>
                  </a:ext>
                </a:extLst>
              </a:tr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5642218"/>
                  </a:ext>
                </a:extLst>
              </a:tr>
              <a:tr h="26636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9632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14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48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CORINTO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154FA8D-82BA-40B8-BA27-934E376878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281477"/>
              </p:ext>
            </p:extLst>
          </p:nvPr>
        </p:nvGraphicFramePr>
        <p:xfrm>
          <a:off x="1279728" y="2930933"/>
          <a:ext cx="4131397" cy="16722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45587">
                  <a:extLst>
                    <a:ext uri="{9D8B030D-6E8A-4147-A177-3AD203B41FA5}">
                      <a16:colId xmlns:a16="http://schemas.microsoft.com/office/drawing/2014/main" val="2438626846"/>
                    </a:ext>
                  </a:extLst>
                </a:gridCol>
                <a:gridCol w="885152">
                  <a:extLst>
                    <a:ext uri="{9D8B030D-6E8A-4147-A177-3AD203B41FA5}">
                      <a16:colId xmlns:a16="http://schemas.microsoft.com/office/drawing/2014/main" val="3649808828"/>
                    </a:ext>
                  </a:extLst>
                </a:gridCol>
                <a:gridCol w="885152">
                  <a:extLst>
                    <a:ext uri="{9D8B030D-6E8A-4147-A177-3AD203B41FA5}">
                      <a16:colId xmlns:a16="http://schemas.microsoft.com/office/drawing/2014/main" val="956410585"/>
                    </a:ext>
                  </a:extLst>
                </a:gridCol>
                <a:gridCol w="1315506">
                  <a:extLst>
                    <a:ext uri="{9D8B030D-6E8A-4147-A177-3AD203B41FA5}">
                      <a16:colId xmlns:a16="http://schemas.microsoft.com/office/drawing/2014/main" val="3285314293"/>
                    </a:ext>
                  </a:extLst>
                </a:gridCol>
              </a:tblGrid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4571320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5877589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3042303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7355312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6211811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07113821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961682"/>
              </p:ext>
            </p:extLst>
          </p:nvPr>
        </p:nvGraphicFramePr>
        <p:xfrm>
          <a:off x="5816223" y="2930933"/>
          <a:ext cx="5688840" cy="16722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406413407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577403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16691163"/>
                    </a:ext>
                  </a:extLst>
                </a:gridCol>
                <a:gridCol w="1025019">
                  <a:extLst>
                    <a:ext uri="{9D8B030D-6E8A-4147-A177-3AD203B41FA5}">
                      <a16:colId xmlns:a16="http://schemas.microsoft.com/office/drawing/2014/main" val="2212099812"/>
                    </a:ext>
                  </a:extLst>
                </a:gridCol>
              </a:tblGrid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3934747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3189902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59256499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5196416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3818366"/>
                  </a:ext>
                </a:extLst>
              </a:tr>
              <a:tr h="27871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6904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92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094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REALEJO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C672ABB3-CB74-42E0-9532-8C664B53EF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904488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567082"/>
              </p:ext>
            </p:extLst>
          </p:nvPr>
        </p:nvGraphicFramePr>
        <p:xfrm>
          <a:off x="5393140" y="2836375"/>
          <a:ext cx="6073255" cy="168988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50649">
                  <a:extLst>
                    <a:ext uri="{9D8B030D-6E8A-4147-A177-3AD203B41FA5}">
                      <a16:colId xmlns:a16="http://schemas.microsoft.com/office/drawing/2014/main" val="3681364821"/>
                    </a:ext>
                  </a:extLst>
                </a:gridCol>
                <a:gridCol w="813166">
                  <a:extLst>
                    <a:ext uri="{9D8B030D-6E8A-4147-A177-3AD203B41FA5}">
                      <a16:colId xmlns:a16="http://schemas.microsoft.com/office/drawing/2014/main" val="616221465"/>
                    </a:ext>
                  </a:extLst>
                </a:gridCol>
                <a:gridCol w="813166">
                  <a:extLst>
                    <a:ext uri="{9D8B030D-6E8A-4147-A177-3AD203B41FA5}">
                      <a16:colId xmlns:a16="http://schemas.microsoft.com/office/drawing/2014/main" val="4230479365"/>
                    </a:ext>
                  </a:extLst>
                </a:gridCol>
                <a:gridCol w="1096274">
                  <a:extLst>
                    <a:ext uri="{9D8B030D-6E8A-4147-A177-3AD203B41FA5}">
                      <a16:colId xmlns:a16="http://schemas.microsoft.com/office/drawing/2014/main" val="1821532030"/>
                    </a:ext>
                  </a:extLst>
                </a:gridCol>
              </a:tblGrid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210913"/>
                  </a:ext>
                </a:extLst>
              </a:tr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8554631"/>
                  </a:ext>
                </a:extLst>
              </a:tr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98948604"/>
                  </a:ext>
                </a:extLst>
              </a:tr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79339309"/>
                  </a:ext>
                </a:extLst>
              </a:tr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7955034"/>
                  </a:ext>
                </a:extLst>
              </a:tr>
              <a:tr h="281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6252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20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3923" y="129389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CHICHIGALPA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6EA08DF7-88AD-460E-B23B-B8D292B0C6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98793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149598"/>
              </p:ext>
            </p:extLst>
          </p:nvPr>
        </p:nvGraphicFramePr>
        <p:xfrm>
          <a:off x="5734335" y="2765777"/>
          <a:ext cx="5732060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58480063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7156857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0277028"/>
                    </a:ext>
                  </a:extLst>
                </a:gridCol>
                <a:gridCol w="1068239">
                  <a:extLst>
                    <a:ext uri="{9D8B030D-6E8A-4147-A177-3AD203B41FA5}">
                      <a16:colId xmlns:a16="http://schemas.microsoft.com/office/drawing/2014/main" val="36409175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45208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428880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482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815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41164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0872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45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943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POSOLTEGA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0469427-C56F-4DB0-98F1-8309C15443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9003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150124"/>
              </p:ext>
            </p:extLst>
          </p:nvPr>
        </p:nvGraphicFramePr>
        <p:xfrm>
          <a:off x="5793531" y="2836375"/>
          <a:ext cx="5773003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94822868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0140236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61448156"/>
                    </a:ext>
                  </a:extLst>
                </a:gridCol>
                <a:gridCol w="1109182">
                  <a:extLst>
                    <a:ext uri="{9D8B030D-6E8A-4147-A177-3AD203B41FA5}">
                      <a16:colId xmlns:a16="http://schemas.microsoft.com/office/drawing/2014/main" val="23851155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319045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99234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261501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49692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48619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8080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398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56418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VIEJO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5AD59E4-4B44-4DFA-8C9A-1FFD7436E5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28046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2467307"/>
              </p:ext>
            </p:extLst>
          </p:nvPr>
        </p:nvGraphicFramePr>
        <p:xfrm>
          <a:off x="5517109" y="2810033"/>
          <a:ext cx="5878773" cy="17067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91688">
                  <a:extLst>
                    <a:ext uri="{9D8B030D-6E8A-4147-A177-3AD203B41FA5}">
                      <a16:colId xmlns:a16="http://schemas.microsoft.com/office/drawing/2014/main" val="10978407"/>
                    </a:ext>
                  </a:extLst>
                </a:gridCol>
                <a:gridCol w="774588">
                  <a:extLst>
                    <a:ext uri="{9D8B030D-6E8A-4147-A177-3AD203B41FA5}">
                      <a16:colId xmlns:a16="http://schemas.microsoft.com/office/drawing/2014/main" val="597762065"/>
                    </a:ext>
                  </a:extLst>
                </a:gridCol>
                <a:gridCol w="774588">
                  <a:extLst>
                    <a:ext uri="{9D8B030D-6E8A-4147-A177-3AD203B41FA5}">
                      <a16:colId xmlns:a16="http://schemas.microsoft.com/office/drawing/2014/main" val="2611457146"/>
                    </a:ext>
                  </a:extLst>
                </a:gridCol>
                <a:gridCol w="1137909">
                  <a:extLst>
                    <a:ext uri="{9D8B030D-6E8A-4147-A177-3AD203B41FA5}">
                      <a16:colId xmlns:a16="http://schemas.microsoft.com/office/drawing/2014/main" val="2176045947"/>
                    </a:ext>
                  </a:extLst>
                </a:gridCol>
              </a:tblGrid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2371835"/>
                  </a:ext>
                </a:extLst>
              </a:tr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1077134"/>
                  </a:ext>
                </a:extLst>
              </a:tr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688355"/>
                  </a:ext>
                </a:extLst>
              </a:tr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8863550"/>
                  </a:ext>
                </a:extLst>
              </a:tr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5846387"/>
                  </a:ext>
                </a:extLst>
              </a:tr>
              <a:tr h="2844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6636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44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PUERTO MORAZAN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479DDD3-BA82-43AC-BE87-AC51F6A312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85006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217584"/>
              </p:ext>
            </p:extLst>
          </p:nvPr>
        </p:nvGraphicFramePr>
        <p:xfrm>
          <a:off x="5622877" y="2810033"/>
          <a:ext cx="5745707" cy="1611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2355">
                  <a:extLst>
                    <a:ext uri="{9D8B030D-6E8A-4147-A177-3AD203B41FA5}">
                      <a16:colId xmlns:a16="http://schemas.microsoft.com/office/drawing/2014/main" val="3477044506"/>
                    </a:ext>
                  </a:extLst>
                </a:gridCol>
                <a:gridCol w="767469">
                  <a:extLst>
                    <a:ext uri="{9D8B030D-6E8A-4147-A177-3AD203B41FA5}">
                      <a16:colId xmlns:a16="http://schemas.microsoft.com/office/drawing/2014/main" val="3443145807"/>
                    </a:ext>
                  </a:extLst>
                </a:gridCol>
                <a:gridCol w="767469">
                  <a:extLst>
                    <a:ext uri="{9D8B030D-6E8A-4147-A177-3AD203B41FA5}">
                      <a16:colId xmlns:a16="http://schemas.microsoft.com/office/drawing/2014/main" val="951883241"/>
                    </a:ext>
                  </a:extLst>
                </a:gridCol>
                <a:gridCol w="1048414">
                  <a:extLst>
                    <a:ext uri="{9D8B030D-6E8A-4147-A177-3AD203B41FA5}">
                      <a16:colId xmlns:a16="http://schemas.microsoft.com/office/drawing/2014/main" val="661958935"/>
                    </a:ext>
                  </a:extLst>
                </a:gridCol>
              </a:tblGrid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3416396"/>
                  </a:ext>
                </a:extLst>
              </a:tr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5038875"/>
                  </a:ext>
                </a:extLst>
              </a:tr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980713"/>
                  </a:ext>
                </a:extLst>
              </a:tr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7989986"/>
                  </a:ext>
                </a:extLst>
              </a:tr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5592063"/>
                  </a:ext>
                </a:extLst>
              </a:tr>
              <a:tr h="2686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5471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45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056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SOMOTILLO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5476FBB-C2DA-4864-89DE-9316B3C1C0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134661"/>
              </p:ext>
            </p:extLst>
          </p:nvPr>
        </p:nvGraphicFramePr>
        <p:xfrm>
          <a:off x="1166649" y="2877997"/>
          <a:ext cx="3783428" cy="18963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48780">
                  <a:extLst>
                    <a:ext uri="{9D8B030D-6E8A-4147-A177-3AD203B41FA5}">
                      <a16:colId xmlns:a16="http://schemas.microsoft.com/office/drawing/2014/main" val="4169222638"/>
                    </a:ext>
                  </a:extLst>
                </a:gridCol>
                <a:gridCol w="803199">
                  <a:extLst>
                    <a:ext uri="{9D8B030D-6E8A-4147-A177-3AD203B41FA5}">
                      <a16:colId xmlns:a16="http://schemas.microsoft.com/office/drawing/2014/main" val="1779951436"/>
                    </a:ext>
                  </a:extLst>
                </a:gridCol>
                <a:gridCol w="803199">
                  <a:extLst>
                    <a:ext uri="{9D8B030D-6E8A-4147-A177-3AD203B41FA5}">
                      <a16:colId xmlns:a16="http://schemas.microsoft.com/office/drawing/2014/main" val="898855268"/>
                    </a:ext>
                  </a:extLst>
                </a:gridCol>
                <a:gridCol w="1228250">
                  <a:extLst>
                    <a:ext uri="{9D8B030D-6E8A-4147-A177-3AD203B41FA5}">
                      <a16:colId xmlns:a16="http://schemas.microsoft.com/office/drawing/2014/main" val="1157376725"/>
                    </a:ext>
                  </a:extLst>
                </a:gridCol>
              </a:tblGrid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8760755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0184857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1844471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5635243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5392205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022996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813547"/>
              </p:ext>
            </p:extLst>
          </p:nvPr>
        </p:nvGraphicFramePr>
        <p:xfrm>
          <a:off x="5754865" y="2838103"/>
          <a:ext cx="5791142" cy="19362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25092">
                  <a:extLst>
                    <a:ext uri="{9D8B030D-6E8A-4147-A177-3AD203B41FA5}">
                      <a16:colId xmlns:a16="http://schemas.microsoft.com/office/drawing/2014/main" val="3324635244"/>
                    </a:ext>
                  </a:extLst>
                </a:gridCol>
                <a:gridCol w="758425">
                  <a:extLst>
                    <a:ext uri="{9D8B030D-6E8A-4147-A177-3AD203B41FA5}">
                      <a16:colId xmlns:a16="http://schemas.microsoft.com/office/drawing/2014/main" val="1720665718"/>
                    </a:ext>
                  </a:extLst>
                </a:gridCol>
                <a:gridCol w="758425">
                  <a:extLst>
                    <a:ext uri="{9D8B030D-6E8A-4147-A177-3AD203B41FA5}">
                      <a16:colId xmlns:a16="http://schemas.microsoft.com/office/drawing/2014/main" val="3559261584"/>
                    </a:ext>
                  </a:extLst>
                </a:gridCol>
                <a:gridCol w="1149200">
                  <a:extLst>
                    <a:ext uri="{9D8B030D-6E8A-4147-A177-3AD203B41FA5}">
                      <a16:colId xmlns:a16="http://schemas.microsoft.com/office/drawing/2014/main" val="2895105650"/>
                    </a:ext>
                  </a:extLst>
                </a:gridCol>
              </a:tblGrid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6979897"/>
                  </a:ext>
                </a:extLst>
              </a:tr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5039062"/>
                  </a:ext>
                </a:extLst>
              </a:tr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9921053"/>
                  </a:ext>
                </a:extLst>
              </a:tr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2445433"/>
                  </a:ext>
                </a:extLst>
              </a:tr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2524487"/>
                  </a:ext>
                </a:extLst>
              </a:tr>
              <a:tr h="3227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1010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60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193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VILLA NUEVA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EADFE6E-6C80-4FB2-A738-51F5C43058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301727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838429"/>
              </p:ext>
            </p:extLst>
          </p:nvPr>
        </p:nvGraphicFramePr>
        <p:xfrm>
          <a:off x="5213445" y="2810033"/>
          <a:ext cx="6196083" cy="157089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54067">
                  <a:extLst>
                    <a:ext uri="{9D8B030D-6E8A-4147-A177-3AD203B41FA5}">
                      <a16:colId xmlns:a16="http://schemas.microsoft.com/office/drawing/2014/main" val="1326855156"/>
                    </a:ext>
                  </a:extLst>
                </a:gridCol>
                <a:gridCol w="813995">
                  <a:extLst>
                    <a:ext uri="{9D8B030D-6E8A-4147-A177-3AD203B41FA5}">
                      <a16:colId xmlns:a16="http://schemas.microsoft.com/office/drawing/2014/main" val="4130472295"/>
                    </a:ext>
                  </a:extLst>
                </a:gridCol>
                <a:gridCol w="813995">
                  <a:extLst>
                    <a:ext uri="{9D8B030D-6E8A-4147-A177-3AD203B41FA5}">
                      <a16:colId xmlns:a16="http://schemas.microsoft.com/office/drawing/2014/main" val="4023855126"/>
                    </a:ext>
                  </a:extLst>
                </a:gridCol>
                <a:gridCol w="1214026">
                  <a:extLst>
                    <a:ext uri="{9D8B030D-6E8A-4147-A177-3AD203B41FA5}">
                      <a16:colId xmlns:a16="http://schemas.microsoft.com/office/drawing/2014/main" val="2742875815"/>
                    </a:ext>
                  </a:extLst>
                </a:gridCol>
              </a:tblGrid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9763152"/>
                  </a:ext>
                </a:extLst>
              </a:tr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4214762"/>
                  </a:ext>
                </a:extLst>
              </a:tr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5586200"/>
                  </a:ext>
                </a:extLst>
              </a:tr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2808346"/>
                  </a:ext>
                </a:extLst>
              </a:tr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9607062"/>
                  </a:ext>
                </a:extLst>
              </a:tr>
              <a:tr h="2618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5180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12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SANTO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TOMÁS DEL NORTE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5BB28F4C-35F9-42B1-A60E-BFFD81A032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3138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603973"/>
              </p:ext>
            </p:extLst>
          </p:nvPr>
        </p:nvGraphicFramePr>
        <p:xfrm>
          <a:off x="5429924" y="2810033"/>
          <a:ext cx="5952308" cy="17931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14544">
                  <a:extLst>
                    <a:ext uri="{9D8B030D-6E8A-4147-A177-3AD203B41FA5}">
                      <a16:colId xmlns:a16="http://schemas.microsoft.com/office/drawing/2014/main" val="3393397325"/>
                    </a:ext>
                  </a:extLst>
                </a:gridCol>
                <a:gridCol w="780134">
                  <a:extLst>
                    <a:ext uri="{9D8B030D-6E8A-4147-A177-3AD203B41FA5}">
                      <a16:colId xmlns:a16="http://schemas.microsoft.com/office/drawing/2014/main" val="4222214250"/>
                    </a:ext>
                  </a:extLst>
                </a:gridCol>
                <a:gridCol w="780134">
                  <a:extLst>
                    <a:ext uri="{9D8B030D-6E8A-4147-A177-3AD203B41FA5}">
                      <a16:colId xmlns:a16="http://schemas.microsoft.com/office/drawing/2014/main" val="553971265"/>
                    </a:ext>
                  </a:extLst>
                </a:gridCol>
                <a:gridCol w="1177496">
                  <a:extLst>
                    <a:ext uri="{9D8B030D-6E8A-4147-A177-3AD203B41FA5}">
                      <a16:colId xmlns:a16="http://schemas.microsoft.com/office/drawing/2014/main" val="3668489155"/>
                    </a:ext>
                  </a:extLst>
                </a:gridCol>
              </a:tblGrid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2372933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7330399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5285973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0282034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64461703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2043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36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9389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CINCO PINOS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4032131-580E-432B-A071-61F2B1AA86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3668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076726"/>
              </p:ext>
            </p:extLst>
          </p:nvPr>
        </p:nvGraphicFramePr>
        <p:xfrm>
          <a:off x="5845839" y="2836375"/>
          <a:ext cx="5631928" cy="181372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41115">
                  <a:extLst>
                    <a:ext uri="{9D8B030D-6E8A-4147-A177-3AD203B41FA5}">
                      <a16:colId xmlns:a16="http://schemas.microsoft.com/office/drawing/2014/main" val="195296915"/>
                    </a:ext>
                  </a:extLst>
                </a:gridCol>
                <a:gridCol w="762314">
                  <a:extLst>
                    <a:ext uri="{9D8B030D-6E8A-4147-A177-3AD203B41FA5}">
                      <a16:colId xmlns:a16="http://schemas.microsoft.com/office/drawing/2014/main" val="1585556558"/>
                    </a:ext>
                  </a:extLst>
                </a:gridCol>
                <a:gridCol w="762314">
                  <a:extLst>
                    <a:ext uri="{9D8B030D-6E8A-4147-A177-3AD203B41FA5}">
                      <a16:colId xmlns:a16="http://schemas.microsoft.com/office/drawing/2014/main" val="2279452778"/>
                    </a:ext>
                  </a:extLst>
                </a:gridCol>
                <a:gridCol w="966185">
                  <a:extLst>
                    <a:ext uri="{9D8B030D-6E8A-4147-A177-3AD203B41FA5}">
                      <a16:colId xmlns:a16="http://schemas.microsoft.com/office/drawing/2014/main" val="2435027563"/>
                    </a:ext>
                  </a:extLst>
                </a:gridCol>
              </a:tblGrid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2401628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3458550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0621292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3721758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0237572"/>
                  </a:ext>
                </a:extLst>
              </a:tr>
              <a:tr h="3022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7677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308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819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 PEDRO DEL NORTE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B607FED9-21EE-4DA6-8810-07853D4DAF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36011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448750"/>
              </p:ext>
            </p:extLst>
          </p:nvPr>
        </p:nvGraphicFramePr>
        <p:xfrm>
          <a:off x="5429923" y="2744040"/>
          <a:ext cx="5965957" cy="174607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2524">
                  <a:extLst>
                    <a:ext uri="{9D8B030D-6E8A-4147-A177-3AD203B41FA5}">
                      <a16:colId xmlns:a16="http://schemas.microsoft.com/office/drawing/2014/main" val="203913689"/>
                    </a:ext>
                  </a:extLst>
                </a:gridCol>
                <a:gridCol w="767510">
                  <a:extLst>
                    <a:ext uri="{9D8B030D-6E8A-4147-A177-3AD203B41FA5}">
                      <a16:colId xmlns:a16="http://schemas.microsoft.com/office/drawing/2014/main" val="2882355400"/>
                    </a:ext>
                  </a:extLst>
                </a:gridCol>
                <a:gridCol w="767510">
                  <a:extLst>
                    <a:ext uri="{9D8B030D-6E8A-4147-A177-3AD203B41FA5}">
                      <a16:colId xmlns:a16="http://schemas.microsoft.com/office/drawing/2014/main" val="901476169"/>
                    </a:ext>
                  </a:extLst>
                </a:gridCol>
                <a:gridCol w="1268413">
                  <a:extLst>
                    <a:ext uri="{9D8B030D-6E8A-4147-A177-3AD203B41FA5}">
                      <a16:colId xmlns:a16="http://schemas.microsoft.com/office/drawing/2014/main" val="4130265309"/>
                    </a:ext>
                  </a:extLst>
                </a:gridCol>
              </a:tblGrid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73217851"/>
                  </a:ext>
                </a:extLst>
              </a:tr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0828593"/>
                  </a:ext>
                </a:extLst>
              </a:tr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8698177"/>
                  </a:ext>
                </a:extLst>
              </a:tr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4345697"/>
                  </a:ext>
                </a:extLst>
              </a:tr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2927807"/>
                  </a:ext>
                </a:extLst>
              </a:tr>
              <a:tr h="29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3126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1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334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CHINANDEGA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 FRANCISCO DEL NORTE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56FA4FA-C746-4576-A0F5-494003BDEA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385415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18573"/>
              </p:ext>
            </p:extLst>
          </p:nvPr>
        </p:nvGraphicFramePr>
        <p:xfrm>
          <a:off x="5761630" y="2744040"/>
          <a:ext cx="5770727" cy="16778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76126">
                  <a:extLst>
                    <a:ext uri="{9D8B030D-6E8A-4147-A177-3AD203B41FA5}">
                      <a16:colId xmlns:a16="http://schemas.microsoft.com/office/drawing/2014/main" val="2630020168"/>
                    </a:ext>
                  </a:extLst>
                </a:gridCol>
                <a:gridCol w="770811">
                  <a:extLst>
                    <a:ext uri="{9D8B030D-6E8A-4147-A177-3AD203B41FA5}">
                      <a16:colId xmlns:a16="http://schemas.microsoft.com/office/drawing/2014/main" val="1064410383"/>
                    </a:ext>
                  </a:extLst>
                </a:gridCol>
                <a:gridCol w="770811">
                  <a:extLst>
                    <a:ext uri="{9D8B030D-6E8A-4147-A177-3AD203B41FA5}">
                      <a16:colId xmlns:a16="http://schemas.microsoft.com/office/drawing/2014/main" val="1244513285"/>
                    </a:ext>
                  </a:extLst>
                </a:gridCol>
                <a:gridCol w="1052979">
                  <a:extLst>
                    <a:ext uri="{9D8B030D-6E8A-4147-A177-3AD203B41FA5}">
                      <a16:colId xmlns:a16="http://schemas.microsoft.com/office/drawing/2014/main" val="242632655"/>
                    </a:ext>
                  </a:extLst>
                </a:gridCol>
              </a:tblGrid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3631894"/>
                  </a:ext>
                </a:extLst>
              </a:tr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626246"/>
                  </a:ext>
                </a:extLst>
              </a:tr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6221657"/>
                  </a:ext>
                </a:extLst>
              </a:tr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8073396"/>
                  </a:ext>
                </a:extLst>
              </a:tr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1898626"/>
                  </a:ext>
                </a:extLst>
              </a:tr>
              <a:tr h="279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573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08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05511A3-8929-48BB-9AB9-09E7CCFA6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03" y="2181836"/>
            <a:ext cx="7030456" cy="4686971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774" y="2412498"/>
          <a:ext cx="4664374" cy="3284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Jícaro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Macualizao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Murra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Dipilto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Quilalí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Fernando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María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Wiwilí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166451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6239" y="2383985"/>
          <a:ext cx="4664375" cy="329652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Jícaro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Macualizao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Murra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Dipilto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Quilalí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Fernando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María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Wiwilí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95247" y="2391381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Quilali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79117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29220" y="1299624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78301" y="199085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86774" y="200645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5247" y="200645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9889" y="200645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68362" y="200645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723329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06239" y="3442085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0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10465" y="1299624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43385" y="1299624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86774" y="199085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51416" y="199085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9889" y="199085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52938" y="2375375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37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55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-18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57031" y="1299624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106239" y="2403021"/>
          <a:ext cx="4440552" cy="7121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1474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489264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SE REGISTRARON MUERTES DE MUJERES 2016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E1C84C33-F425-4CD8-9B1C-F84AF67E6916}"/>
              </a:ext>
            </a:extLst>
          </p:cNvPr>
          <p:cNvSpPr txBox="1"/>
          <p:nvPr/>
        </p:nvSpPr>
        <p:spPr>
          <a:xfrm>
            <a:off x="6677838" y="5256544"/>
            <a:ext cx="7589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Ocotal</a:t>
            </a:r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834E5333-7F84-4DAD-AEDE-D38DD431D444}"/>
              </a:ext>
            </a:extLst>
          </p:cNvPr>
          <p:cNvSpPr txBox="1"/>
          <p:nvPr/>
        </p:nvSpPr>
        <p:spPr>
          <a:xfrm>
            <a:off x="9056080" y="3275111"/>
            <a:ext cx="75892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Jalapa</a:t>
            </a:r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3BCA0E37-F0A8-4092-A62D-A8147A033F02}"/>
              </a:ext>
            </a:extLst>
          </p:cNvPr>
          <p:cNvSpPr txBox="1"/>
          <p:nvPr/>
        </p:nvSpPr>
        <p:spPr>
          <a:xfrm>
            <a:off x="9056080" y="4689249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Jícaro</a:t>
            </a:r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E4AB7398-F8DB-424B-8897-2770F52AAFAB}"/>
              </a:ext>
            </a:extLst>
          </p:cNvPr>
          <p:cNvSpPr txBox="1"/>
          <p:nvPr/>
        </p:nvSpPr>
        <p:spPr>
          <a:xfrm>
            <a:off x="5804713" y="5140517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Macualizo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0259919" y="4054811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Murra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28A70CE6-D90A-4BB0-9698-F0F893B40E01}"/>
              </a:ext>
            </a:extLst>
          </p:cNvPr>
          <p:cNvSpPr txBox="1"/>
          <p:nvPr/>
        </p:nvSpPr>
        <p:spPr>
          <a:xfrm>
            <a:off x="6385239" y="4676200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Murra</a:t>
            </a:r>
            <a:endParaRPr lang="es-ES" dirty="0"/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C33D0E05-9E42-4E0C-94C2-9DE5A0BE11F2}"/>
              </a:ext>
            </a:extLst>
          </p:cNvPr>
          <p:cNvSpPr txBox="1"/>
          <p:nvPr/>
        </p:nvSpPr>
        <p:spPr>
          <a:xfrm>
            <a:off x="9779049" y="5749952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Quilalí</a:t>
            </a:r>
          </a:p>
        </p:txBody>
      </p:sp>
      <p:sp>
        <p:nvSpPr>
          <p:cNvPr id="51" name="CuadroTexto 50">
            <a:hlinkClick r:id="rId12" action="ppaction://hlinksldjump"/>
            <a:extLst>
              <a:ext uri="{FF2B5EF4-FFF2-40B4-BE49-F238E27FC236}">
                <a16:creationId xmlns:a16="http://schemas.microsoft.com/office/drawing/2014/main" id="{7A72BDC4-80DC-4737-973E-0353BEF4F87B}"/>
              </a:ext>
            </a:extLst>
          </p:cNvPr>
          <p:cNvSpPr txBox="1"/>
          <p:nvPr/>
        </p:nvSpPr>
        <p:spPr>
          <a:xfrm>
            <a:off x="7872540" y="4460757"/>
            <a:ext cx="961739" cy="523220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Fernando</a:t>
            </a:r>
          </a:p>
        </p:txBody>
      </p:sp>
      <p:sp>
        <p:nvSpPr>
          <p:cNvPr id="52" name="CuadroTexto 51">
            <a:hlinkClick r:id="rId13" action="ppaction://hlinksldjump"/>
            <a:extLst>
              <a:ext uri="{FF2B5EF4-FFF2-40B4-BE49-F238E27FC236}">
                <a16:creationId xmlns:a16="http://schemas.microsoft.com/office/drawing/2014/main" id="{A1A3FA84-49DB-43C1-9E4E-BACB082492B9}"/>
              </a:ext>
            </a:extLst>
          </p:cNvPr>
          <p:cNvSpPr txBox="1"/>
          <p:nvPr/>
        </p:nvSpPr>
        <p:spPr>
          <a:xfrm>
            <a:off x="4958791" y="4466626"/>
            <a:ext cx="112688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Santa María</a:t>
            </a:r>
          </a:p>
        </p:txBody>
      </p:sp>
      <p:sp>
        <p:nvSpPr>
          <p:cNvPr id="53" name="CuadroTexto 52">
            <a:hlinkClick r:id="rId14" action="ppaction://hlinksldjump"/>
            <a:extLst>
              <a:ext uri="{FF2B5EF4-FFF2-40B4-BE49-F238E27FC236}">
                <a16:creationId xmlns:a16="http://schemas.microsoft.com/office/drawing/2014/main" id="{C7EBD4D5-1A1D-40F3-BF01-73288EC38609}"/>
              </a:ext>
            </a:extLst>
          </p:cNvPr>
          <p:cNvSpPr txBox="1"/>
          <p:nvPr/>
        </p:nvSpPr>
        <p:spPr>
          <a:xfrm>
            <a:off x="10956738" y="4948767"/>
            <a:ext cx="770183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Wiwilí</a:t>
            </a:r>
          </a:p>
        </p:txBody>
      </p:sp>
      <p:pic>
        <p:nvPicPr>
          <p:cNvPr id="54" name="Imagen 53">
            <a:hlinkClick r:id="rId15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9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OCOTAL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8FCD2A1F-BDD8-40ED-B14F-ACD4C1DA5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86404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471749"/>
              </p:ext>
            </p:extLst>
          </p:nvPr>
        </p:nvGraphicFramePr>
        <p:xfrm>
          <a:off x="5429924" y="2810033"/>
          <a:ext cx="5952309" cy="165278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45014">
                  <a:extLst>
                    <a:ext uri="{9D8B030D-6E8A-4147-A177-3AD203B41FA5}">
                      <a16:colId xmlns:a16="http://schemas.microsoft.com/office/drawing/2014/main" val="1485750358"/>
                    </a:ext>
                  </a:extLst>
                </a:gridCol>
                <a:gridCol w="787529">
                  <a:extLst>
                    <a:ext uri="{9D8B030D-6E8A-4147-A177-3AD203B41FA5}">
                      <a16:colId xmlns:a16="http://schemas.microsoft.com/office/drawing/2014/main" val="1440104089"/>
                    </a:ext>
                  </a:extLst>
                </a:gridCol>
                <a:gridCol w="787529">
                  <a:extLst>
                    <a:ext uri="{9D8B030D-6E8A-4147-A177-3AD203B41FA5}">
                      <a16:colId xmlns:a16="http://schemas.microsoft.com/office/drawing/2014/main" val="3145031800"/>
                    </a:ext>
                  </a:extLst>
                </a:gridCol>
                <a:gridCol w="1132237">
                  <a:extLst>
                    <a:ext uri="{9D8B030D-6E8A-4147-A177-3AD203B41FA5}">
                      <a16:colId xmlns:a16="http://schemas.microsoft.com/office/drawing/2014/main" val="4274371969"/>
                    </a:ext>
                  </a:extLst>
                </a:gridCol>
              </a:tblGrid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4501711"/>
                  </a:ext>
                </a:extLst>
              </a:tr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5742413"/>
                  </a:ext>
                </a:extLst>
              </a:tr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2639439"/>
                  </a:ext>
                </a:extLst>
              </a:tr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9039267"/>
                  </a:ext>
                </a:extLst>
              </a:tr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2101630"/>
                  </a:ext>
                </a:extLst>
              </a:tr>
              <a:tr h="2754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3500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6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5260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JALAPA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3C51A93B-7D13-47C2-AF00-26D484EC82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48140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347592"/>
              </p:ext>
            </p:extLst>
          </p:nvPr>
        </p:nvGraphicFramePr>
        <p:xfrm>
          <a:off x="5692255" y="2810033"/>
          <a:ext cx="5936776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7235466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99513882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7527401"/>
                    </a:ext>
                  </a:extLst>
                </a:gridCol>
                <a:gridCol w="1272955">
                  <a:extLst>
                    <a:ext uri="{9D8B030D-6E8A-4147-A177-3AD203B41FA5}">
                      <a16:colId xmlns:a16="http://schemas.microsoft.com/office/drawing/2014/main" val="323621992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96456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37346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1671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93538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40816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2270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367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348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JÍCARO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E03EC18-E875-4F1B-BCF5-14A744729A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01929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909030"/>
              </p:ext>
            </p:extLst>
          </p:nvPr>
        </p:nvGraphicFramePr>
        <p:xfrm>
          <a:off x="5747983" y="2836375"/>
          <a:ext cx="5718412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56984868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4244341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23538256"/>
                    </a:ext>
                  </a:extLst>
                </a:gridCol>
                <a:gridCol w="1054591">
                  <a:extLst>
                    <a:ext uri="{9D8B030D-6E8A-4147-A177-3AD203B41FA5}">
                      <a16:colId xmlns:a16="http://schemas.microsoft.com/office/drawing/2014/main" val="727999419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1931293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66873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031347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9468903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462258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1788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994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3943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MACUALIZO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75B6960F-48CE-4B6C-A2DE-623E0F8EBB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79003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162411"/>
              </p:ext>
            </p:extLst>
          </p:nvPr>
        </p:nvGraphicFramePr>
        <p:xfrm>
          <a:off x="5589896" y="2836375"/>
          <a:ext cx="6141493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349801265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538749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09291352"/>
                    </a:ext>
                  </a:extLst>
                </a:gridCol>
                <a:gridCol w="1477672">
                  <a:extLst>
                    <a:ext uri="{9D8B030D-6E8A-4147-A177-3AD203B41FA5}">
                      <a16:colId xmlns:a16="http://schemas.microsoft.com/office/drawing/2014/main" val="58134862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28998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85339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35358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35202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51759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90022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75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9389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SEGOVIA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MURRA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9676B3CA-99D5-4A1D-9511-24943911C4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83493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40330"/>
              </p:ext>
            </p:extLst>
          </p:nvPr>
        </p:nvGraphicFramePr>
        <p:xfrm>
          <a:off x="5666096" y="2810031"/>
          <a:ext cx="6043683" cy="16664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71570">
                  <a:extLst>
                    <a:ext uri="{9D8B030D-6E8A-4147-A177-3AD203B41FA5}">
                      <a16:colId xmlns:a16="http://schemas.microsoft.com/office/drawing/2014/main" val="1415996862"/>
                    </a:ext>
                  </a:extLst>
                </a:gridCol>
                <a:gridCol w="793974">
                  <a:extLst>
                    <a:ext uri="{9D8B030D-6E8A-4147-A177-3AD203B41FA5}">
                      <a16:colId xmlns:a16="http://schemas.microsoft.com/office/drawing/2014/main" val="1111509866"/>
                    </a:ext>
                  </a:extLst>
                </a:gridCol>
                <a:gridCol w="793974">
                  <a:extLst>
                    <a:ext uri="{9D8B030D-6E8A-4147-A177-3AD203B41FA5}">
                      <a16:colId xmlns:a16="http://schemas.microsoft.com/office/drawing/2014/main" val="2914381580"/>
                    </a:ext>
                  </a:extLst>
                </a:gridCol>
                <a:gridCol w="1184165">
                  <a:extLst>
                    <a:ext uri="{9D8B030D-6E8A-4147-A177-3AD203B41FA5}">
                      <a16:colId xmlns:a16="http://schemas.microsoft.com/office/drawing/2014/main" val="1574221330"/>
                    </a:ext>
                  </a:extLst>
                </a:gridCol>
              </a:tblGrid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0635085"/>
                  </a:ext>
                </a:extLst>
              </a:tr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7805927"/>
                  </a:ext>
                </a:extLst>
              </a:tr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9054451"/>
                  </a:ext>
                </a:extLst>
              </a:tr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7431890"/>
                  </a:ext>
                </a:extLst>
              </a:tr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636009"/>
                  </a:ext>
                </a:extLst>
              </a:tr>
              <a:tr h="27773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0295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46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33863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DIPILTO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D368EAC9-B269-4A0C-87A7-4ED60F222C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403413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285194"/>
              </p:ext>
            </p:extLst>
          </p:nvPr>
        </p:nvGraphicFramePr>
        <p:xfrm>
          <a:off x="5429924" y="2810033"/>
          <a:ext cx="6100549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57129757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2292322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891722735"/>
                    </a:ext>
                  </a:extLst>
                </a:gridCol>
                <a:gridCol w="1436728">
                  <a:extLst>
                    <a:ext uri="{9D8B030D-6E8A-4147-A177-3AD203B41FA5}">
                      <a16:colId xmlns:a16="http://schemas.microsoft.com/office/drawing/2014/main" val="28744525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3791746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80891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83168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146801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57674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9662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0801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QUILALÍ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F5A686FD-6C2C-4937-9259-5C24B2AAB0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522748"/>
              </p:ext>
            </p:extLst>
          </p:nvPr>
        </p:nvGraphicFramePr>
        <p:xfrm>
          <a:off x="968991" y="3003155"/>
          <a:ext cx="3930554" cy="18963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939248">
                  <a:extLst>
                    <a:ext uri="{9D8B030D-6E8A-4147-A177-3AD203B41FA5}">
                      <a16:colId xmlns:a16="http://schemas.microsoft.com/office/drawing/2014/main" val="856561980"/>
                    </a:ext>
                  </a:extLst>
                </a:gridCol>
                <a:gridCol w="795130">
                  <a:extLst>
                    <a:ext uri="{9D8B030D-6E8A-4147-A177-3AD203B41FA5}">
                      <a16:colId xmlns:a16="http://schemas.microsoft.com/office/drawing/2014/main" val="3780254822"/>
                    </a:ext>
                  </a:extLst>
                </a:gridCol>
                <a:gridCol w="795130">
                  <a:extLst>
                    <a:ext uri="{9D8B030D-6E8A-4147-A177-3AD203B41FA5}">
                      <a16:colId xmlns:a16="http://schemas.microsoft.com/office/drawing/2014/main" val="4146802243"/>
                    </a:ext>
                  </a:extLst>
                </a:gridCol>
                <a:gridCol w="1401046">
                  <a:extLst>
                    <a:ext uri="{9D8B030D-6E8A-4147-A177-3AD203B41FA5}">
                      <a16:colId xmlns:a16="http://schemas.microsoft.com/office/drawing/2014/main" val="3010834595"/>
                    </a:ext>
                  </a:extLst>
                </a:gridCol>
              </a:tblGrid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4235988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1596173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0552976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9068024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1697906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5126911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5333"/>
              </p:ext>
            </p:extLst>
          </p:nvPr>
        </p:nvGraphicFramePr>
        <p:xfrm>
          <a:off x="5886295" y="3003155"/>
          <a:ext cx="5632415" cy="18963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2194682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8132763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32873558"/>
                    </a:ext>
                  </a:extLst>
                </a:gridCol>
                <a:gridCol w="968594">
                  <a:extLst>
                    <a:ext uri="{9D8B030D-6E8A-4147-A177-3AD203B41FA5}">
                      <a16:colId xmlns:a16="http://schemas.microsoft.com/office/drawing/2014/main" val="3758333760"/>
                    </a:ext>
                  </a:extLst>
                </a:gridCol>
              </a:tblGrid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4830185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7520684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1381817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297887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3033944"/>
                  </a:ext>
                </a:extLst>
              </a:tr>
              <a:tr h="316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32715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85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819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 FERNANDO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A59B515F-FAB9-4F60-8444-A2159E0C62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30307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7596"/>
              </p:ext>
            </p:extLst>
          </p:nvPr>
        </p:nvGraphicFramePr>
        <p:xfrm>
          <a:off x="5488676" y="2836375"/>
          <a:ext cx="5977719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28107784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001438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25362690"/>
                    </a:ext>
                  </a:extLst>
                </a:gridCol>
                <a:gridCol w="1313898">
                  <a:extLst>
                    <a:ext uri="{9D8B030D-6E8A-4147-A177-3AD203B41FA5}">
                      <a16:colId xmlns:a16="http://schemas.microsoft.com/office/drawing/2014/main" val="41094238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61737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93195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41189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0773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08847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2821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95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062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SANTA MARÍA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CE3C9168-FE67-4124-8995-775B7AA91A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02276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37699"/>
              </p:ext>
            </p:extLst>
          </p:nvPr>
        </p:nvGraphicFramePr>
        <p:xfrm>
          <a:off x="5297607" y="2810033"/>
          <a:ext cx="6168788" cy="177111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71020">
                  <a:extLst>
                    <a:ext uri="{9D8B030D-6E8A-4147-A177-3AD203B41FA5}">
                      <a16:colId xmlns:a16="http://schemas.microsoft.com/office/drawing/2014/main" val="3155118511"/>
                    </a:ext>
                  </a:extLst>
                </a:gridCol>
                <a:gridCol w="818109">
                  <a:extLst>
                    <a:ext uri="{9D8B030D-6E8A-4147-A177-3AD203B41FA5}">
                      <a16:colId xmlns:a16="http://schemas.microsoft.com/office/drawing/2014/main" val="821323883"/>
                    </a:ext>
                  </a:extLst>
                </a:gridCol>
                <a:gridCol w="818109">
                  <a:extLst>
                    <a:ext uri="{9D8B030D-6E8A-4147-A177-3AD203B41FA5}">
                      <a16:colId xmlns:a16="http://schemas.microsoft.com/office/drawing/2014/main" val="896724413"/>
                    </a:ext>
                  </a:extLst>
                </a:gridCol>
                <a:gridCol w="1161550">
                  <a:extLst>
                    <a:ext uri="{9D8B030D-6E8A-4147-A177-3AD203B41FA5}">
                      <a16:colId xmlns:a16="http://schemas.microsoft.com/office/drawing/2014/main" val="4048416344"/>
                    </a:ext>
                  </a:extLst>
                </a:gridCol>
              </a:tblGrid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5399031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2889033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868297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2680724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1025112"/>
                  </a:ext>
                </a:extLst>
              </a:tr>
              <a:tr h="29518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23970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90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NUEVA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SEGOVIA </a:t>
            </a:r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-  WIWILÍ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758799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44342"/>
              </p:ext>
            </p:extLst>
          </p:nvPr>
        </p:nvGraphicFramePr>
        <p:xfrm>
          <a:off x="5429924" y="2810033"/>
          <a:ext cx="5868537" cy="17931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33786394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757897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35457161"/>
                    </a:ext>
                  </a:extLst>
                </a:gridCol>
                <a:gridCol w="1204716">
                  <a:extLst>
                    <a:ext uri="{9D8B030D-6E8A-4147-A177-3AD203B41FA5}">
                      <a16:colId xmlns:a16="http://schemas.microsoft.com/office/drawing/2014/main" val="1734658908"/>
                    </a:ext>
                  </a:extLst>
                </a:gridCol>
              </a:tblGrid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20131574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697363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2082559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88765264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6597234"/>
                  </a:ext>
                </a:extLst>
              </a:tr>
              <a:tr h="2988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8405174"/>
                  </a:ext>
                </a:extLst>
              </a:tr>
            </a:tbl>
          </a:graphicData>
        </a:graphic>
      </p:graphicFrame>
      <p:pic>
        <p:nvPicPr>
          <p:cNvPr id="12" name="Imagen 11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4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13" y="1490336"/>
            <a:ext cx="8007233" cy="5338156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1993" y="2342713"/>
          <a:ext cx="4664374" cy="20064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3734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Diriomo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Malacatoya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33814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Nandaime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1993" y="2342715"/>
          <a:ext cx="4664375" cy="20064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9902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9437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825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Granada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2825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Diriomo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2825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Malacatoya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2825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Nandaime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90466" y="2376258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Diriomo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15571" y="128458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73520" y="197573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81993" y="199132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0466" y="199132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5108" y="1991329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63581" y="1991329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687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GRANADA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3520" y="3721626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0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15571" y="128458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29736" y="1284581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81993" y="197573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46635" y="1975732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5108" y="1975732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31007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60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58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2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29734" y="1284581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390561"/>
          <a:ext cx="4440552" cy="7367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741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46257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SE REGISTRARON MUERTES DE MUJERES</a:t>
                      </a:r>
                      <a:r>
                        <a:rPr lang="en-US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9539636" y="3616657"/>
            <a:ext cx="101008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Granada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8952707" y="4417579"/>
            <a:ext cx="101008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Diriomo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8845799" y="5258226"/>
            <a:ext cx="1010086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Nandaime</a:t>
            </a:r>
            <a:endParaRPr lang="es-ES" dirty="0"/>
          </a:p>
        </p:txBody>
      </p:sp>
      <p:pic>
        <p:nvPicPr>
          <p:cNvPr id="47" name="Imagen 46">
            <a:hlinkClick r:id="rId8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7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491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GRANADA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505245"/>
              </p:ext>
            </p:extLst>
          </p:nvPr>
        </p:nvGraphicFramePr>
        <p:xfrm>
          <a:off x="5967250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51376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pic>
        <p:nvPicPr>
          <p:cNvPr id="11" name="Imagen 10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GRANADA - DIRIOMO 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005383"/>
              </p:ext>
            </p:extLst>
          </p:nvPr>
        </p:nvGraphicFramePr>
        <p:xfrm>
          <a:off x="910104" y="2934346"/>
          <a:ext cx="4341523" cy="2693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6227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141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6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6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6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594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368633"/>
              </p:ext>
            </p:extLst>
          </p:nvPr>
        </p:nvGraphicFramePr>
        <p:xfrm>
          <a:off x="5880164" y="2912575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2017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2016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DIFERENCIA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30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GRANADA - NANDAIME 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31179"/>
              </p:ext>
            </p:extLst>
          </p:nvPr>
        </p:nvGraphicFramePr>
        <p:xfrm>
          <a:off x="5934592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785813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30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693" y="2678373"/>
            <a:ext cx="7467602" cy="4978401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93595"/>
          <a:ext cx="4664374" cy="1482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Cabeza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Waspam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93595"/>
          <a:ext cx="4664375" cy="151344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Cabeza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Waspam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7102" y="2393595"/>
          <a:ext cx="4445443" cy="13468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Municipios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Femicidio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Homicidio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Asesinato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Parricidio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Cabezas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Waspam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70162" y="125721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0156" y="202066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8629" y="203625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7102" y="203625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1744" y="203625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0217" y="203625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68737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RACCN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95461" y="4245159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6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2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4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83736" y="125721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84327" y="125721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8629" y="202066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33271" y="2020660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1744" y="2020660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66299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76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81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-5</a:t>
              </a:r>
              <a:endParaRPr lang="es-ES" sz="2400" kern="1200" dirty="0"/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84325" y="125721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393595"/>
          <a:ext cx="4440552" cy="13780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3400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479043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Cabezas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79442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Waspam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79442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8107694" y="5428193"/>
            <a:ext cx="14858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Puerto Cabezas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7534489" y="3857296"/>
            <a:ext cx="14858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Waspan</a:t>
            </a:r>
            <a:endParaRPr lang="es-ES" dirty="0"/>
          </a:p>
        </p:txBody>
      </p:sp>
      <p:pic>
        <p:nvPicPr>
          <p:cNvPr id="46" name="Imagen 45">
            <a:hlinkClick r:id="rId7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8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9389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RACCN - PUERTO CABEZA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872735" y="2957897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5901935" y="2836375"/>
          <a:ext cx="5268688" cy="274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3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RACCN - WASPAM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911752" y="2836375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/>
          </p:nvPr>
        </p:nvGraphicFramePr>
        <p:xfrm>
          <a:off x="6021678" y="2836375"/>
          <a:ext cx="5268688" cy="274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6" name="Imagen 15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7" name="Imagen 16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6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528" y="2422452"/>
            <a:ext cx="6986789" cy="4657860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89209"/>
          <a:ext cx="4664374" cy="21583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Jinotepe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Diriamba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Marcos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Teresa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Dolores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89209"/>
          <a:ext cx="4664375" cy="218210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Jinotepe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Diriamba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Marcos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Teresa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Dolores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7102" y="2390733"/>
          <a:ext cx="4445443" cy="7641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Diriamba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56516" y="131503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0156" y="199020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8629" y="200580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7102" y="200580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1744" y="200580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0217" y="200580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82385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95461" y="3809287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0</a:t>
              </a:r>
              <a:endParaRPr lang="es-ES" sz="2400" kern="1200" dirty="0"/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56515" y="131503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70681" y="1315033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8629" y="199020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33271" y="199020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1744" y="199020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89209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30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61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-31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170681" y="1315033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390733"/>
          <a:ext cx="4440552" cy="76412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3152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4430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Diriamba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4430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0504656" y="3468362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Jinotepe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0023786" y="3172483"/>
            <a:ext cx="96173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Diriamba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0574425" y="2616920"/>
            <a:ext cx="11080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Marcos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1128454" y="3918129"/>
            <a:ext cx="1108059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Santa Teresa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395A4BFF-5C87-4958-A2DF-8EDC8BDC108F}"/>
              </a:ext>
            </a:extLst>
          </p:cNvPr>
          <p:cNvSpPr txBox="1"/>
          <p:nvPr/>
        </p:nvSpPr>
        <p:spPr>
          <a:xfrm>
            <a:off x="10912366" y="3096603"/>
            <a:ext cx="906596" cy="310024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Dolores</a:t>
            </a:r>
            <a:endParaRPr lang="es-ES" dirty="0"/>
          </a:p>
        </p:txBody>
      </p:sp>
      <p:pic>
        <p:nvPicPr>
          <p:cNvPr id="49" name="Imagen 48">
            <a:hlinkClick r:id="rId10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2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 - JINOTEPE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256661"/>
              </p:ext>
            </p:extLst>
          </p:nvPr>
        </p:nvGraphicFramePr>
        <p:xfrm>
          <a:off x="5919180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89257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985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 - DIRIAMBA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810256" y="2990555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342637"/>
              </p:ext>
            </p:extLst>
          </p:nvPr>
        </p:nvGraphicFramePr>
        <p:xfrm>
          <a:off x="5897409" y="2934345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2017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2016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DIFERENCIA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 - SAN MARCOS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5455349"/>
              </p:ext>
            </p:extLst>
          </p:nvPr>
        </p:nvGraphicFramePr>
        <p:xfrm>
          <a:off x="5919181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79383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2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 - SANTA TERESA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024491"/>
              </p:ext>
            </p:extLst>
          </p:nvPr>
        </p:nvGraphicFramePr>
        <p:xfrm>
          <a:off x="5864752" y="2810033"/>
          <a:ext cx="5268688" cy="274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52336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41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7136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CARAZO - DOLORES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947504"/>
              </p:ext>
            </p:extLst>
          </p:nvPr>
        </p:nvGraphicFramePr>
        <p:xfrm>
          <a:off x="5886524" y="2810033"/>
          <a:ext cx="5268688" cy="2746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1199BDEB-03CA-413B-A872-56382528B8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83956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174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F33E120-A545-46D4-9C78-835A10BA6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648" y="1909940"/>
            <a:ext cx="6971351" cy="4984077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713" y="2379945"/>
          <a:ext cx="4664374" cy="320938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Ayapal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Bocay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Concordia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Cua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Pantasma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Rafael del Norte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Wiwili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5184" y="2372961"/>
          <a:ext cx="4664375" cy="32260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Ayapal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Bocay</a:t>
                      </a:r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Concordia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Cua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Pantasma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Rafael del Norte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Wiwili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85186" y="2372307"/>
          <a:ext cx="4445443" cy="16156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Jinotega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Jose de Bocay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Sebastian de Yali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56515" y="1327280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8240" y="197178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76713" y="198737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85186" y="198737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9828" y="198737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8301" y="198737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82385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68240" y="4645014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9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7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2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56515" y="1327280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170680" y="1327280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76713" y="197178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41355" y="1971781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9828" y="1971781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66586" y="2357137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51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62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-11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210596" y="1327280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5185" y="2366299"/>
          <a:ext cx="4445443" cy="17945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1791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877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2515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64744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3269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435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16310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04791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</a:t>
                      </a:r>
                      <a:r>
                        <a:rPr lang="es-NI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</a:t>
                      </a:r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140003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Pantasma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  <a:tr h="21658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Rafael del Norte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16587">
                <a:tc>
                  <a:txBody>
                    <a:bodyPr/>
                    <a:lstStyle/>
                    <a:p>
                      <a:pPr algn="l" fontAlgn="b"/>
                      <a:r>
                        <a:rPr lang="es-NI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Sebastian de Yali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024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9275309" y="4006920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Ayapal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3B0B06E5-D07B-4EEE-B86A-2003291FC4C1}"/>
              </a:ext>
            </a:extLst>
          </p:cNvPr>
          <p:cNvSpPr txBox="1"/>
          <p:nvPr/>
        </p:nvSpPr>
        <p:spPr>
          <a:xfrm>
            <a:off x="8878332" y="5072937"/>
            <a:ext cx="160459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José de Bocay</a:t>
            </a:r>
          </a:p>
        </p:txBody>
      </p:sp>
      <p:sp>
        <p:nvSpPr>
          <p:cNvPr id="47" name="CuadroTexto 46">
            <a:hlinkClick r:id="rId7" action="ppaction://hlinksldjump"/>
            <a:extLst>
              <a:ext uri="{FF2B5EF4-FFF2-40B4-BE49-F238E27FC236}">
                <a16:creationId xmlns:a16="http://schemas.microsoft.com/office/drawing/2014/main" id="{4958C297-928D-4442-9890-CC7D4538E287}"/>
              </a:ext>
            </a:extLst>
          </p:cNvPr>
          <p:cNvSpPr txBox="1"/>
          <p:nvPr/>
        </p:nvSpPr>
        <p:spPr>
          <a:xfrm>
            <a:off x="8734743" y="5527948"/>
            <a:ext cx="94588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El Cuá</a:t>
            </a:r>
          </a:p>
        </p:txBody>
      </p:sp>
      <p:sp>
        <p:nvSpPr>
          <p:cNvPr id="48" name="CuadroTexto 47">
            <a:hlinkClick r:id="rId8" action="ppaction://hlinksldjump"/>
            <a:extLst>
              <a:ext uri="{FF2B5EF4-FFF2-40B4-BE49-F238E27FC236}">
                <a16:creationId xmlns:a16="http://schemas.microsoft.com/office/drawing/2014/main" id="{D995611A-929C-49D8-89D4-8A4959F9C0DA}"/>
              </a:ext>
            </a:extLst>
          </p:cNvPr>
          <p:cNvSpPr txBox="1"/>
          <p:nvPr/>
        </p:nvSpPr>
        <p:spPr>
          <a:xfrm>
            <a:off x="7374815" y="6292320"/>
            <a:ext cx="94588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Jinotega</a:t>
            </a:r>
          </a:p>
        </p:txBody>
      </p:sp>
      <p:sp>
        <p:nvSpPr>
          <p:cNvPr id="49" name="CuadroTexto 48">
            <a:hlinkClick r:id="rId9" action="ppaction://hlinksldjump"/>
            <a:extLst>
              <a:ext uri="{FF2B5EF4-FFF2-40B4-BE49-F238E27FC236}">
                <a16:creationId xmlns:a16="http://schemas.microsoft.com/office/drawing/2014/main" id="{2B4F6C09-BA1B-4C69-B5CC-2A680114F469}"/>
              </a:ext>
            </a:extLst>
          </p:cNvPr>
          <p:cNvSpPr txBox="1"/>
          <p:nvPr/>
        </p:nvSpPr>
        <p:spPr>
          <a:xfrm>
            <a:off x="7674668" y="5331730"/>
            <a:ext cx="94588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/>
              <a:t>Pantasma</a:t>
            </a:r>
            <a:endParaRPr lang="es-ES" dirty="0"/>
          </a:p>
        </p:txBody>
      </p:sp>
      <p:sp>
        <p:nvSpPr>
          <p:cNvPr id="50" name="CuadroTexto 49">
            <a:hlinkClick r:id="rId10" action="ppaction://hlinksldjump"/>
            <a:extLst>
              <a:ext uri="{FF2B5EF4-FFF2-40B4-BE49-F238E27FC236}">
                <a16:creationId xmlns:a16="http://schemas.microsoft.com/office/drawing/2014/main" id="{7345974B-95AA-422E-ACCD-8D96ADBA93C2}"/>
              </a:ext>
            </a:extLst>
          </p:cNvPr>
          <p:cNvSpPr txBox="1"/>
          <p:nvPr/>
        </p:nvSpPr>
        <p:spPr>
          <a:xfrm>
            <a:off x="7001035" y="5890901"/>
            <a:ext cx="170528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Rafael del Norte</a:t>
            </a:r>
          </a:p>
        </p:txBody>
      </p:sp>
      <p:sp>
        <p:nvSpPr>
          <p:cNvPr id="51" name="CuadroTexto 50">
            <a:hlinkClick r:id="rId11" action="ppaction://hlinksldjump"/>
            <a:extLst>
              <a:ext uri="{FF2B5EF4-FFF2-40B4-BE49-F238E27FC236}">
                <a16:creationId xmlns:a16="http://schemas.microsoft.com/office/drawing/2014/main" id="{C44DA886-3608-4DFA-AD6C-D1B42C90D1BA}"/>
              </a:ext>
            </a:extLst>
          </p:cNvPr>
          <p:cNvSpPr txBox="1"/>
          <p:nvPr/>
        </p:nvSpPr>
        <p:spPr>
          <a:xfrm>
            <a:off x="8134647" y="4829654"/>
            <a:ext cx="75726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Wiwilí</a:t>
            </a:r>
          </a:p>
        </p:txBody>
      </p:sp>
      <p:sp>
        <p:nvSpPr>
          <p:cNvPr id="52" name="CuadroTexto 51">
            <a:hlinkClick r:id="rId12" action="ppaction://hlinksldjump"/>
            <a:extLst>
              <a:ext uri="{FF2B5EF4-FFF2-40B4-BE49-F238E27FC236}">
                <a16:creationId xmlns:a16="http://schemas.microsoft.com/office/drawing/2014/main" id="{A538EF68-F2FE-4B37-8900-8E27D592D798}"/>
              </a:ext>
            </a:extLst>
          </p:cNvPr>
          <p:cNvSpPr txBox="1"/>
          <p:nvPr/>
        </p:nvSpPr>
        <p:spPr>
          <a:xfrm>
            <a:off x="5538647" y="5487189"/>
            <a:ext cx="187672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San Sebastián de </a:t>
            </a:r>
            <a:r>
              <a:rPr lang="es-ES" dirty="0" err="1"/>
              <a:t>Yalí</a:t>
            </a:r>
            <a:endParaRPr lang="es-ES" dirty="0"/>
          </a:p>
        </p:txBody>
      </p:sp>
      <p:pic>
        <p:nvPicPr>
          <p:cNvPr id="53" name="Imagen 52">
            <a:hlinkClick r:id="rId13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3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9389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AYAPAL 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38909C2B-80C3-4F50-A018-1C9117A4E2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12359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939293"/>
              </p:ext>
            </p:extLst>
          </p:nvPr>
        </p:nvGraphicFramePr>
        <p:xfrm>
          <a:off x="5133834" y="2810033"/>
          <a:ext cx="6084626" cy="15201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308116454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3749079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78624050"/>
                    </a:ext>
                  </a:extLst>
                </a:gridCol>
                <a:gridCol w="1420805">
                  <a:extLst>
                    <a:ext uri="{9D8B030D-6E8A-4147-A177-3AD203B41FA5}">
                      <a16:colId xmlns:a16="http://schemas.microsoft.com/office/drawing/2014/main" val="6332968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8193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07662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16507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740151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57291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71709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052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6883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– SAN JOSÉ DE BOCAY   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4" action="ppaction://hlinksldjump"/>
            <a:extLst>
              <a:ext uri="{FF2B5EF4-FFF2-40B4-BE49-F238E27FC236}">
                <a16:creationId xmlns:a16="http://schemas.microsoft.com/office/drawing/2014/main" id="{398ADF6A-0B9B-4E3E-B8C9-ED95EB06F3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300286"/>
              </p:ext>
            </p:extLst>
          </p:nvPr>
        </p:nvGraphicFramePr>
        <p:xfrm>
          <a:off x="704923" y="2836373"/>
          <a:ext cx="4576760" cy="20439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96169">
                  <a:extLst>
                    <a:ext uri="{9D8B030D-6E8A-4147-A177-3AD203B41FA5}">
                      <a16:colId xmlns:a16="http://schemas.microsoft.com/office/drawing/2014/main" val="3997713632"/>
                    </a:ext>
                  </a:extLst>
                </a:gridCol>
                <a:gridCol w="1012629">
                  <a:extLst>
                    <a:ext uri="{9D8B030D-6E8A-4147-A177-3AD203B41FA5}">
                      <a16:colId xmlns:a16="http://schemas.microsoft.com/office/drawing/2014/main" val="1113170365"/>
                    </a:ext>
                  </a:extLst>
                </a:gridCol>
                <a:gridCol w="1012629">
                  <a:extLst>
                    <a:ext uri="{9D8B030D-6E8A-4147-A177-3AD203B41FA5}">
                      <a16:colId xmlns:a16="http://schemas.microsoft.com/office/drawing/2014/main" val="2289480492"/>
                    </a:ext>
                  </a:extLst>
                </a:gridCol>
                <a:gridCol w="1355333">
                  <a:extLst>
                    <a:ext uri="{9D8B030D-6E8A-4147-A177-3AD203B41FA5}">
                      <a16:colId xmlns:a16="http://schemas.microsoft.com/office/drawing/2014/main" val="2975690376"/>
                    </a:ext>
                  </a:extLst>
                </a:gridCol>
              </a:tblGrid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754506"/>
                  </a:ext>
                </a:extLst>
              </a:tr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1547500"/>
                  </a:ext>
                </a:extLst>
              </a:tr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0709154"/>
                  </a:ext>
                </a:extLst>
              </a:tr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56158092"/>
                  </a:ext>
                </a:extLst>
              </a:tr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8750174"/>
                  </a:ext>
                </a:extLst>
              </a:tr>
              <a:tr h="3406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177425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076694"/>
              </p:ext>
            </p:extLst>
          </p:nvPr>
        </p:nvGraphicFramePr>
        <p:xfrm>
          <a:off x="5612642" y="2885003"/>
          <a:ext cx="5810533" cy="1995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69600">
                  <a:extLst>
                    <a:ext uri="{9D8B030D-6E8A-4147-A177-3AD203B41FA5}">
                      <a16:colId xmlns:a16="http://schemas.microsoft.com/office/drawing/2014/main" val="673456786"/>
                    </a:ext>
                  </a:extLst>
                </a:gridCol>
                <a:gridCol w="769227">
                  <a:extLst>
                    <a:ext uri="{9D8B030D-6E8A-4147-A177-3AD203B41FA5}">
                      <a16:colId xmlns:a16="http://schemas.microsoft.com/office/drawing/2014/main" val="1321331356"/>
                    </a:ext>
                  </a:extLst>
                </a:gridCol>
                <a:gridCol w="769227">
                  <a:extLst>
                    <a:ext uri="{9D8B030D-6E8A-4147-A177-3AD203B41FA5}">
                      <a16:colId xmlns:a16="http://schemas.microsoft.com/office/drawing/2014/main" val="4094607272"/>
                    </a:ext>
                  </a:extLst>
                </a:gridCol>
                <a:gridCol w="1102479">
                  <a:extLst>
                    <a:ext uri="{9D8B030D-6E8A-4147-A177-3AD203B41FA5}">
                      <a16:colId xmlns:a16="http://schemas.microsoft.com/office/drawing/2014/main" val="106126593"/>
                    </a:ext>
                  </a:extLst>
                </a:gridCol>
              </a:tblGrid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6756236"/>
                  </a:ext>
                </a:extLst>
              </a:tr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62398512"/>
                  </a:ext>
                </a:extLst>
              </a:tr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8342897"/>
                  </a:ext>
                </a:extLst>
              </a:tr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9140836"/>
                  </a:ext>
                </a:extLst>
              </a:tr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10582"/>
                  </a:ext>
                </a:extLst>
              </a:tr>
              <a:tr h="3325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022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14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9448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EL CUA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E8F7DD00-6464-4CDB-9D09-18F30160FE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994919"/>
              </p:ext>
            </p:extLst>
          </p:nvPr>
        </p:nvGraphicFramePr>
        <p:xfrm>
          <a:off x="806811" y="2921272"/>
          <a:ext cx="4259507" cy="20601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78009">
                  <a:extLst>
                    <a:ext uri="{9D8B030D-6E8A-4147-A177-3AD203B41FA5}">
                      <a16:colId xmlns:a16="http://schemas.microsoft.com/office/drawing/2014/main" val="60601632"/>
                    </a:ext>
                  </a:extLst>
                </a:gridCol>
                <a:gridCol w="912600">
                  <a:extLst>
                    <a:ext uri="{9D8B030D-6E8A-4147-A177-3AD203B41FA5}">
                      <a16:colId xmlns:a16="http://schemas.microsoft.com/office/drawing/2014/main" val="3171468073"/>
                    </a:ext>
                  </a:extLst>
                </a:gridCol>
                <a:gridCol w="912600">
                  <a:extLst>
                    <a:ext uri="{9D8B030D-6E8A-4147-A177-3AD203B41FA5}">
                      <a16:colId xmlns:a16="http://schemas.microsoft.com/office/drawing/2014/main" val="1906814770"/>
                    </a:ext>
                  </a:extLst>
                </a:gridCol>
                <a:gridCol w="1356298">
                  <a:extLst>
                    <a:ext uri="{9D8B030D-6E8A-4147-A177-3AD203B41FA5}">
                      <a16:colId xmlns:a16="http://schemas.microsoft.com/office/drawing/2014/main" val="54869435"/>
                    </a:ext>
                  </a:extLst>
                </a:gridCol>
              </a:tblGrid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1578717"/>
                  </a:ext>
                </a:extLst>
              </a:tr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39864813"/>
                  </a:ext>
                </a:extLst>
              </a:tr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9865309"/>
                  </a:ext>
                </a:extLst>
              </a:tr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41275182"/>
                  </a:ext>
                </a:extLst>
              </a:tr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1916957"/>
                  </a:ext>
                </a:extLst>
              </a:tr>
              <a:tr h="34336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9764357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240933"/>
              </p:ext>
            </p:extLst>
          </p:nvPr>
        </p:nvGraphicFramePr>
        <p:xfrm>
          <a:off x="5886293" y="2836371"/>
          <a:ext cx="5564178" cy="21450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42993">
                  <a:extLst>
                    <a:ext uri="{9D8B030D-6E8A-4147-A177-3AD203B41FA5}">
                      <a16:colId xmlns:a16="http://schemas.microsoft.com/office/drawing/2014/main" val="1010578763"/>
                    </a:ext>
                  </a:extLst>
                </a:gridCol>
                <a:gridCol w="762770">
                  <a:extLst>
                    <a:ext uri="{9D8B030D-6E8A-4147-A177-3AD203B41FA5}">
                      <a16:colId xmlns:a16="http://schemas.microsoft.com/office/drawing/2014/main" val="965152225"/>
                    </a:ext>
                  </a:extLst>
                </a:gridCol>
                <a:gridCol w="762770">
                  <a:extLst>
                    <a:ext uri="{9D8B030D-6E8A-4147-A177-3AD203B41FA5}">
                      <a16:colId xmlns:a16="http://schemas.microsoft.com/office/drawing/2014/main" val="1819099825"/>
                    </a:ext>
                  </a:extLst>
                </a:gridCol>
                <a:gridCol w="895645">
                  <a:extLst>
                    <a:ext uri="{9D8B030D-6E8A-4147-A177-3AD203B41FA5}">
                      <a16:colId xmlns:a16="http://schemas.microsoft.com/office/drawing/2014/main" val="1928276493"/>
                    </a:ext>
                  </a:extLst>
                </a:gridCol>
              </a:tblGrid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2306"/>
                  </a:ext>
                </a:extLst>
              </a:tr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6487711"/>
                  </a:ext>
                </a:extLst>
              </a:tr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8398924"/>
                  </a:ext>
                </a:extLst>
              </a:tr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4294200"/>
                  </a:ext>
                </a:extLst>
              </a:tr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9957548"/>
                  </a:ext>
                </a:extLst>
              </a:tr>
              <a:tr h="35751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30485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30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30459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E40B2575-1F43-4258-BFEB-E28D028880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536159"/>
              </p:ext>
            </p:extLst>
          </p:nvPr>
        </p:nvGraphicFramePr>
        <p:xfrm>
          <a:off x="818866" y="2967017"/>
          <a:ext cx="4121624" cy="171416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45516">
                  <a:extLst>
                    <a:ext uri="{9D8B030D-6E8A-4147-A177-3AD203B41FA5}">
                      <a16:colId xmlns:a16="http://schemas.microsoft.com/office/drawing/2014/main" val="2308323239"/>
                    </a:ext>
                  </a:extLst>
                </a:gridCol>
                <a:gridCol w="885092">
                  <a:extLst>
                    <a:ext uri="{9D8B030D-6E8A-4147-A177-3AD203B41FA5}">
                      <a16:colId xmlns:a16="http://schemas.microsoft.com/office/drawing/2014/main" val="1542496874"/>
                    </a:ext>
                  </a:extLst>
                </a:gridCol>
                <a:gridCol w="885092">
                  <a:extLst>
                    <a:ext uri="{9D8B030D-6E8A-4147-A177-3AD203B41FA5}">
                      <a16:colId xmlns:a16="http://schemas.microsoft.com/office/drawing/2014/main" val="3711931581"/>
                    </a:ext>
                  </a:extLst>
                </a:gridCol>
                <a:gridCol w="1305924">
                  <a:extLst>
                    <a:ext uri="{9D8B030D-6E8A-4147-A177-3AD203B41FA5}">
                      <a16:colId xmlns:a16="http://schemas.microsoft.com/office/drawing/2014/main" val="3085863781"/>
                    </a:ext>
                  </a:extLst>
                </a:gridCol>
              </a:tblGrid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2022981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64968977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44437512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7666169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5473032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38972643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88605"/>
              </p:ext>
            </p:extLst>
          </p:nvPr>
        </p:nvGraphicFramePr>
        <p:xfrm>
          <a:off x="5411125" y="2967017"/>
          <a:ext cx="5984756" cy="171416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266452">
                  <a:extLst>
                    <a:ext uri="{9D8B030D-6E8A-4147-A177-3AD203B41FA5}">
                      <a16:colId xmlns:a16="http://schemas.microsoft.com/office/drawing/2014/main" val="3108564993"/>
                    </a:ext>
                  </a:extLst>
                </a:gridCol>
                <a:gridCol w="792732">
                  <a:extLst>
                    <a:ext uri="{9D8B030D-6E8A-4147-A177-3AD203B41FA5}">
                      <a16:colId xmlns:a16="http://schemas.microsoft.com/office/drawing/2014/main" val="2838342363"/>
                    </a:ext>
                  </a:extLst>
                </a:gridCol>
                <a:gridCol w="792732">
                  <a:extLst>
                    <a:ext uri="{9D8B030D-6E8A-4147-A177-3AD203B41FA5}">
                      <a16:colId xmlns:a16="http://schemas.microsoft.com/office/drawing/2014/main" val="3761124598"/>
                    </a:ext>
                  </a:extLst>
                </a:gridCol>
                <a:gridCol w="1132840">
                  <a:extLst>
                    <a:ext uri="{9D8B030D-6E8A-4147-A177-3AD203B41FA5}">
                      <a16:colId xmlns:a16="http://schemas.microsoft.com/office/drawing/2014/main" val="1687508201"/>
                    </a:ext>
                  </a:extLst>
                </a:gridCol>
              </a:tblGrid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1543039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90898989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8209503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1993810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35361119"/>
                  </a:ext>
                </a:extLst>
              </a:tr>
              <a:tr h="28569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8675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809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PANTASMA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08E5CA30-CAE9-47FF-AF95-DCF07A42C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678737"/>
              </p:ext>
            </p:extLst>
          </p:nvPr>
        </p:nvGraphicFramePr>
        <p:xfrm>
          <a:off x="817104" y="2935599"/>
          <a:ext cx="4249214" cy="17439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06179">
                  <a:extLst>
                    <a:ext uri="{9D8B030D-6E8A-4147-A177-3AD203B41FA5}">
                      <a16:colId xmlns:a16="http://schemas.microsoft.com/office/drawing/2014/main" val="3483852626"/>
                    </a:ext>
                  </a:extLst>
                </a:gridCol>
                <a:gridCol w="936447">
                  <a:extLst>
                    <a:ext uri="{9D8B030D-6E8A-4147-A177-3AD203B41FA5}">
                      <a16:colId xmlns:a16="http://schemas.microsoft.com/office/drawing/2014/main" val="477494023"/>
                    </a:ext>
                  </a:extLst>
                </a:gridCol>
                <a:gridCol w="936447">
                  <a:extLst>
                    <a:ext uri="{9D8B030D-6E8A-4147-A177-3AD203B41FA5}">
                      <a16:colId xmlns:a16="http://schemas.microsoft.com/office/drawing/2014/main" val="1336598616"/>
                    </a:ext>
                  </a:extLst>
                </a:gridCol>
                <a:gridCol w="1270141">
                  <a:extLst>
                    <a:ext uri="{9D8B030D-6E8A-4147-A177-3AD203B41FA5}">
                      <a16:colId xmlns:a16="http://schemas.microsoft.com/office/drawing/2014/main" val="1270453402"/>
                    </a:ext>
                  </a:extLst>
                </a:gridCol>
              </a:tblGrid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8827592"/>
                  </a:ext>
                </a:extLst>
              </a:tr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9501433"/>
                  </a:ext>
                </a:extLst>
              </a:tr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92299815"/>
                  </a:ext>
                </a:extLst>
              </a:tr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4480110"/>
                  </a:ext>
                </a:extLst>
              </a:tr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9325721"/>
                  </a:ext>
                </a:extLst>
              </a:tr>
              <a:tr h="2906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0733494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448578"/>
              </p:ext>
            </p:extLst>
          </p:nvPr>
        </p:nvGraphicFramePr>
        <p:xfrm>
          <a:off x="5720687" y="2930934"/>
          <a:ext cx="5745708" cy="180039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135209947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67633133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58376634"/>
                    </a:ext>
                  </a:extLst>
                </a:gridCol>
                <a:gridCol w="1081887">
                  <a:extLst>
                    <a:ext uri="{9D8B030D-6E8A-4147-A177-3AD203B41FA5}">
                      <a16:colId xmlns:a16="http://schemas.microsoft.com/office/drawing/2014/main" val="2431088268"/>
                    </a:ext>
                  </a:extLst>
                </a:gridCol>
              </a:tblGrid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248368"/>
                  </a:ext>
                </a:extLst>
              </a:tr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7163256"/>
                  </a:ext>
                </a:extLst>
              </a:tr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23797927"/>
                  </a:ext>
                </a:extLst>
              </a:tr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5060880"/>
                  </a:ext>
                </a:extLst>
              </a:tr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6839846"/>
                  </a:ext>
                </a:extLst>
              </a:tr>
              <a:tr h="30006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02197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2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31215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SAN RAFAEL DEL NORTE 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4A0F69FC-C70E-49E3-AF48-C1B15DE07F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118925"/>
              </p:ext>
            </p:extLst>
          </p:nvPr>
        </p:nvGraphicFramePr>
        <p:xfrm>
          <a:off x="704923" y="2930931"/>
          <a:ext cx="4361396" cy="187308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27314">
                  <a:extLst>
                    <a:ext uri="{9D8B030D-6E8A-4147-A177-3AD203B41FA5}">
                      <a16:colId xmlns:a16="http://schemas.microsoft.com/office/drawing/2014/main" val="2976670726"/>
                    </a:ext>
                  </a:extLst>
                </a:gridCol>
                <a:gridCol w="869683">
                  <a:extLst>
                    <a:ext uri="{9D8B030D-6E8A-4147-A177-3AD203B41FA5}">
                      <a16:colId xmlns:a16="http://schemas.microsoft.com/office/drawing/2014/main" val="3739075492"/>
                    </a:ext>
                  </a:extLst>
                </a:gridCol>
                <a:gridCol w="869683">
                  <a:extLst>
                    <a:ext uri="{9D8B030D-6E8A-4147-A177-3AD203B41FA5}">
                      <a16:colId xmlns:a16="http://schemas.microsoft.com/office/drawing/2014/main" val="1626884439"/>
                    </a:ext>
                  </a:extLst>
                </a:gridCol>
                <a:gridCol w="1594716">
                  <a:extLst>
                    <a:ext uri="{9D8B030D-6E8A-4147-A177-3AD203B41FA5}">
                      <a16:colId xmlns:a16="http://schemas.microsoft.com/office/drawing/2014/main" val="4223585662"/>
                    </a:ext>
                  </a:extLst>
                </a:gridCol>
              </a:tblGrid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6560137"/>
                  </a:ext>
                </a:extLst>
              </a:tr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4213422"/>
                  </a:ext>
                </a:extLst>
              </a:tr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4850295"/>
                  </a:ext>
                </a:extLst>
              </a:tr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9613706"/>
                  </a:ext>
                </a:extLst>
              </a:tr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7612658"/>
                  </a:ext>
                </a:extLst>
              </a:tr>
              <a:tr h="312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8821654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632309"/>
              </p:ext>
            </p:extLst>
          </p:nvPr>
        </p:nvGraphicFramePr>
        <p:xfrm>
          <a:off x="5562601" y="2990467"/>
          <a:ext cx="6037996" cy="181354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59711">
                  <a:extLst>
                    <a:ext uri="{9D8B030D-6E8A-4147-A177-3AD203B41FA5}">
                      <a16:colId xmlns:a16="http://schemas.microsoft.com/office/drawing/2014/main" val="2684531921"/>
                    </a:ext>
                  </a:extLst>
                </a:gridCol>
                <a:gridCol w="742558">
                  <a:extLst>
                    <a:ext uri="{9D8B030D-6E8A-4147-A177-3AD203B41FA5}">
                      <a16:colId xmlns:a16="http://schemas.microsoft.com/office/drawing/2014/main" val="1942688199"/>
                    </a:ext>
                  </a:extLst>
                </a:gridCol>
                <a:gridCol w="742558">
                  <a:extLst>
                    <a:ext uri="{9D8B030D-6E8A-4147-A177-3AD203B41FA5}">
                      <a16:colId xmlns:a16="http://schemas.microsoft.com/office/drawing/2014/main" val="96490285"/>
                    </a:ext>
                  </a:extLst>
                </a:gridCol>
                <a:gridCol w="1493169">
                  <a:extLst>
                    <a:ext uri="{9D8B030D-6E8A-4147-A177-3AD203B41FA5}">
                      <a16:colId xmlns:a16="http://schemas.microsoft.com/office/drawing/2014/main" val="2103449909"/>
                    </a:ext>
                  </a:extLst>
                </a:gridCol>
              </a:tblGrid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33967"/>
                  </a:ext>
                </a:extLst>
              </a:tr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6988734"/>
                  </a:ext>
                </a:extLst>
              </a:tr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1580086"/>
                  </a:ext>
                </a:extLst>
              </a:tr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6065454"/>
                  </a:ext>
                </a:extLst>
              </a:tr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4470281"/>
                  </a:ext>
                </a:extLst>
              </a:tr>
              <a:tr h="3022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01944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78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5502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 - 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WIWILI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4DA7E8EA-2529-4F00-A826-AB246A1A6C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5353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534069"/>
              </p:ext>
            </p:extLst>
          </p:nvPr>
        </p:nvGraphicFramePr>
        <p:xfrm>
          <a:off x="5254389" y="2836375"/>
          <a:ext cx="6059605" cy="189495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03508">
                  <a:extLst>
                    <a:ext uri="{9D8B030D-6E8A-4147-A177-3AD203B41FA5}">
                      <a16:colId xmlns:a16="http://schemas.microsoft.com/office/drawing/2014/main" val="178207958"/>
                    </a:ext>
                  </a:extLst>
                </a:gridCol>
                <a:gridCol w="801725">
                  <a:extLst>
                    <a:ext uri="{9D8B030D-6E8A-4147-A177-3AD203B41FA5}">
                      <a16:colId xmlns:a16="http://schemas.microsoft.com/office/drawing/2014/main" val="132712885"/>
                    </a:ext>
                  </a:extLst>
                </a:gridCol>
                <a:gridCol w="801725">
                  <a:extLst>
                    <a:ext uri="{9D8B030D-6E8A-4147-A177-3AD203B41FA5}">
                      <a16:colId xmlns:a16="http://schemas.microsoft.com/office/drawing/2014/main" val="881562624"/>
                    </a:ext>
                  </a:extLst>
                </a:gridCol>
                <a:gridCol w="1152647">
                  <a:extLst>
                    <a:ext uri="{9D8B030D-6E8A-4147-A177-3AD203B41FA5}">
                      <a16:colId xmlns:a16="http://schemas.microsoft.com/office/drawing/2014/main" val="3806891614"/>
                    </a:ext>
                  </a:extLst>
                </a:gridCol>
              </a:tblGrid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6592427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2292719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69614849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6255436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7788767"/>
                  </a:ext>
                </a:extLst>
              </a:tr>
              <a:tr h="315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7092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47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326798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JINOTEGA - </a:t>
            </a:r>
            <a:r>
              <a:rPr lang="es-ES" sz="2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 YALI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DELITOS GRAVES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COMPARATIVO DE MUERTES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3" name="Imagen 12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4" name="Imagen 13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690377"/>
              </p:ext>
            </p:extLst>
          </p:nvPr>
        </p:nvGraphicFramePr>
        <p:xfrm>
          <a:off x="1080163" y="2836375"/>
          <a:ext cx="4133283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082384">
                  <a:extLst>
                    <a:ext uri="{9D8B030D-6E8A-4147-A177-3AD203B41FA5}">
                      <a16:colId xmlns:a16="http://schemas.microsoft.com/office/drawing/2014/main" val="667490931"/>
                    </a:ext>
                  </a:extLst>
                </a:gridCol>
                <a:gridCol w="916304">
                  <a:extLst>
                    <a:ext uri="{9D8B030D-6E8A-4147-A177-3AD203B41FA5}">
                      <a16:colId xmlns:a16="http://schemas.microsoft.com/office/drawing/2014/main" val="1079587843"/>
                    </a:ext>
                  </a:extLst>
                </a:gridCol>
                <a:gridCol w="916304">
                  <a:extLst>
                    <a:ext uri="{9D8B030D-6E8A-4147-A177-3AD203B41FA5}">
                      <a16:colId xmlns:a16="http://schemas.microsoft.com/office/drawing/2014/main" val="3856956069"/>
                    </a:ext>
                  </a:extLst>
                </a:gridCol>
                <a:gridCol w="1218291">
                  <a:extLst>
                    <a:ext uri="{9D8B030D-6E8A-4147-A177-3AD203B41FA5}">
                      <a16:colId xmlns:a16="http://schemas.microsoft.com/office/drawing/2014/main" val="3899926186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Tipicidad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297605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Femicidio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51248917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Homicidio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844452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Asesinato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9444737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Parricidio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3514242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0395794"/>
                  </a:ext>
                </a:extLst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486848"/>
              </p:ext>
            </p:extLst>
          </p:nvPr>
        </p:nvGraphicFramePr>
        <p:xfrm>
          <a:off x="5588686" y="2836375"/>
          <a:ext cx="5711495" cy="176682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139821">
                  <a:extLst>
                    <a:ext uri="{9D8B030D-6E8A-4147-A177-3AD203B41FA5}">
                      <a16:colId xmlns:a16="http://schemas.microsoft.com/office/drawing/2014/main" val="3548864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873693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79634054"/>
                    </a:ext>
                  </a:extLst>
                </a:gridCol>
                <a:gridCol w="1047674">
                  <a:extLst>
                    <a:ext uri="{9D8B030D-6E8A-4147-A177-3AD203B41FA5}">
                      <a16:colId xmlns:a16="http://schemas.microsoft.com/office/drawing/2014/main" val="929268076"/>
                    </a:ext>
                  </a:extLst>
                </a:gridCol>
              </a:tblGrid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DELITOS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Diferencia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7569208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2994682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LESIONES GRAVISIMAS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4042172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-3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6850500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s-NI" sz="1600" u="none" strike="noStrike">
                          <a:effectLst/>
                        </a:rPr>
                        <a:t>VIOLACIÓN A MENORES DE 14 AÑOS </a:t>
                      </a:r>
                      <a:endParaRPr lang="es-NI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888001"/>
                  </a:ext>
                </a:extLst>
              </a:tr>
              <a:tr h="2944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VIOLACIÓN AGRAVADA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1576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8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6774" y="2379903"/>
          <a:ext cx="4664374" cy="320938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80672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Rio Coco.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Telpaneca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Yalaguina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Totogalpa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Lucas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Sabanas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Cusmapa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  <a:tr h="225264">
                <a:tc>
                  <a:txBody>
                    <a:bodyPr/>
                    <a:lstStyle/>
                    <a:p>
                      <a:pPr algn="l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Palacaguina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8129141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06239" y="2385140"/>
          <a:ext cx="4664375" cy="322604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Rio Coco.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Telpaneca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Yalaguina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Totogalpa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Lucas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Sabanas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Cusmapa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Palacaguina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95247" y="2379903"/>
          <a:ext cx="4445443" cy="7354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Somoto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897457" y="1337982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78301" y="197937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86774" y="199497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95247" y="199497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59889" y="1994974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68362" y="1994974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69603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</a:t>
            </a:r>
            <a:endParaRPr lang="en-US" sz="32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86774" y="3582400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1</a:t>
              </a:r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0</a:t>
              </a:r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881924" y="1337982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6211622" y="1337982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86774" y="197937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51416" y="1979377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59889" y="1979377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91739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 smtClean="0"/>
                <a:t>25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23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2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6229997" y="1337982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30677"/>
              </p:ext>
            </p:extLst>
          </p:nvPr>
        </p:nvGraphicFramePr>
        <p:xfrm>
          <a:off x="106239" y="2393595"/>
          <a:ext cx="4440552" cy="7373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714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3296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Yalagüina</a:t>
                      </a:r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NI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3296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NI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98" y="3115334"/>
            <a:ext cx="6876200" cy="3742666"/>
          </a:xfrm>
          <a:prstGeom prst="rect">
            <a:avLst/>
          </a:prstGeom>
        </p:spPr>
      </p:pic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111903" y="4341566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Somoto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10413242" y="3920574"/>
            <a:ext cx="177875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Juan de Río Coco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9515084" y="4307606"/>
            <a:ext cx="1778757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Telpaneca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935805" y="4583940"/>
            <a:ext cx="131220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Yalagüina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497263" y="3710379"/>
            <a:ext cx="131220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Totogalpa</a:t>
            </a:r>
            <a:endParaRPr lang="es-ES" dirty="0"/>
          </a:p>
        </p:txBody>
      </p:sp>
      <p:sp>
        <p:nvSpPr>
          <p:cNvPr id="49" name="CuadroTexto 48">
            <a:hlinkClick r:id="rId10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6095999" y="4986667"/>
            <a:ext cx="131220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Lucas</a:t>
            </a:r>
            <a:endParaRPr lang="es-ES" dirty="0"/>
          </a:p>
        </p:txBody>
      </p:sp>
      <p:sp>
        <p:nvSpPr>
          <p:cNvPr id="50" name="CuadroTexto 49">
            <a:hlinkClick r:id="rId11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6455799" y="5528025"/>
            <a:ext cx="1312208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 Sabana</a:t>
            </a:r>
            <a:endParaRPr lang="es-ES" dirty="0"/>
          </a:p>
        </p:txBody>
      </p:sp>
      <p:sp>
        <p:nvSpPr>
          <p:cNvPr id="51" name="CuadroTexto 50">
            <a:hlinkClick r:id="rId12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6144810" y="6117949"/>
            <a:ext cx="179099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José de </a:t>
            </a:r>
            <a:r>
              <a:rPr lang="es-ES" dirty="0" err="1" smtClean="0"/>
              <a:t>Cusmapa</a:t>
            </a:r>
            <a:endParaRPr lang="es-ES" dirty="0"/>
          </a:p>
        </p:txBody>
      </p:sp>
      <p:sp>
        <p:nvSpPr>
          <p:cNvPr id="52" name="CuadroTexto 51">
            <a:hlinkClick r:id="rId13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8622247" y="4971523"/>
            <a:ext cx="179099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Palacagüina</a:t>
            </a:r>
            <a:endParaRPr lang="es-ES" dirty="0"/>
          </a:p>
        </p:txBody>
      </p:sp>
      <p:pic>
        <p:nvPicPr>
          <p:cNvPr id="53" name="Imagen 52">
            <a:hlinkClick r:id="rId14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0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2525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- SOMOTO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460171"/>
              </p:ext>
            </p:extLst>
          </p:nvPr>
        </p:nvGraphicFramePr>
        <p:xfrm>
          <a:off x="866561" y="2999661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324372"/>
              </p:ext>
            </p:extLst>
          </p:nvPr>
        </p:nvGraphicFramePr>
        <p:xfrm>
          <a:off x="5973609" y="2956119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2017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2016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DIFERENCIA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41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0884" y="1251433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SAN JUAN DE RIO COCO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333392"/>
              </p:ext>
            </p:extLst>
          </p:nvPr>
        </p:nvGraphicFramePr>
        <p:xfrm>
          <a:off x="6085116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03433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6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TELPANECA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571295"/>
              </p:ext>
            </p:extLst>
          </p:nvPr>
        </p:nvGraphicFramePr>
        <p:xfrm>
          <a:off x="5987144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379023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913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5002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- YALAGUINA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1416037"/>
              </p:ext>
            </p:extLst>
          </p:nvPr>
        </p:nvGraphicFramePr>
        <p:xfrm>
          <a:off x="910103" y="2977889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Parricidio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848594"/>
              </p:ext>
            </p:extLst>
          </p:nvPr>
        </p:nvGraphicFramePr>
        <p:xfrm>
          <a:off x="6085115" y="2923462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2017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2016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DIFERENCIA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82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81367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TOTOGALPA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663941"/>
              </p:ext>
            </p:extLst>
          </p:nvPr>
        </p:nvGraphicFramePr>
        <p:xfrm>
          <a:off x="5973609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90802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9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67557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- SAN LUCAS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728116"/>
              </p:ext>
            </p:extLst>
          </p:nvPr>
        </p:nvGraphicFramePr>
        <p:xfrm>
          <a:off x="6049809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22306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12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1251271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LAS SABANAS</a:t>
            </a:r>
            <a:endParaRPr lang="en-US" sz="28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222185"/>
              </p:ext>
            </p:extLst>
          </p:nvPr>
        </p:nvGraphicFramePr>
        <p:xfrm>
          <a:off x="6126010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40084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32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 CUSMAPA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542660"/>
              </p:ext>
            </p:extLst>
          </p:nvPr>
        </p:nvGraphicFramePr>
        <p:xfrm>
          <a:off x="6213096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28477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3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MADRIZ  - PALACAGUINA 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03643"/>
              </p:ext>
            </p:extLst>
          </p:nvPr>
        </p:nvGraphicFramePr>
        <p:xfrm>
          <a:off x="6049810" y="2810033"/>
          <a:ext cx="5268688" cy="2715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6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404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5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8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61552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674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08" y="2120621"/>
            <a:ext cx="6917143" cy="4737379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5616410D-5D9B-40F5-8BE6-9E2CB88F6A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75424"/>
          <a:ext cx="4664374" cy="367326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834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09425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519743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438055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619262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60284">
                  <a:extLst>
                    <a:ext uri="{9D8B030D-6E8A-4147-A177-3AD203B41FA5}">
                      <a16:colId xmlns:a16="http://schemas.microsoft.com/office/drawing/2014/main" val="3541428936"/>
                    </a:ext>
                  </a:extLst>
                </a:gridCol>
                <a:gridCol w="619261">
                  <a:extLst>
                    <a:ext uri="{9D8B030D-6E8A-4147-A177-3AD203B41FA5}">
                      <a16:colId xmlns:a16="http://schemas.microsoft.com/office/drawing/2014/main" val="2930852479"/>
                    </a:ext>
                  </a:extLst>
                </a:gridCol>
              </a:tblGrid>
              <a:tr h="993023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GRAVES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VIOLACIÓN AGRAVADA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TOTAL</a:t>
                      </a:r>
                      <a:endParaRPr lang="es-E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Juigalpa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8479191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Acoyapa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74963794"/>
                  </a:ext>
                </a:extLst>
              </a:tr>
              <a:tr h="461952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 de Lovago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07485602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Libertad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7192004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Domingo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6979326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Ayote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497962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3021106"/>
                  </a:ext>
                </a:extLst>
              </a:tr>
              <a:tr h="277286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Comalapa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54691403"/>
                  </a:ext>
                </a:extLst>
              </a:tr>
            </a:tbl>
          </a:graphicData>
        </a:graphic>
      </p:graphicFrame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56625361-323F-46C8-A8E3-C5B640463DC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7102" y="2376872"/>
          <a:ext cx="4664375" cy="36718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34669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688893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03429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524261299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4131576658"/>
                    </a:ext>
                  </a:extLst>
                </a:gridCol>
                <a:gridCol w="559346">
                  <a:extLst>
                    <a:ext uri="{9D8B030D-6E8A-4147-A177-3AD203B41FA5}">
                      <a16:colId xmlns:a16="http://schemas.microsoft.com/office/drawing/2014/main" val="284120927"/>
                    </a:ext>
                  </a:extLst>
                </a:gridCol>
              </a:tblGrid>
              <a:tr h="78022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400" u="none" strike="noStrike" dirty="0">
                          <a:effectLst/>
                        </a:rPr>
                        <a:t>Municipios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LESIONES GRAVES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LESIONES GRAVISIMAS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NI" sz="1100" u="none" strike="noStrike" dirty="0">
                          <a:effectLst/>
                        </a:rPr>
                        <a:t>VIOLACIÓN A MENORES DE 14 AÑOS </a:t>
                      </a:r>
                      <a:endParaRPr lang="es-NI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VIOLACIÓN AGRAVADA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 dirty="0">
                          <a:effectLst/>
                        </a:rPr>
                        <a:t>TOTAL</a:t>
                      </a:r>
                      <a:endParaRPr lang="es-E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vert="vert270" anchor="ctr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87450">
                <a:tc>
                  <a:txBody>
                    <a:bodyPr/>
                    <a:lstStyle/>
                    <a:p>
                      <a:pPr algn="l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Juigalpa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12305143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Acoyapa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244210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 de Lovago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870319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Libertad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158956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Domingo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3607890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Ayote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2804289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Cuapa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1946864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Comalapa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46567918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Santo Tomas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3741735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Sandino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2481301"/>
                  </a:ext>
                </a:extLst>
              </a:tr>
              <a:tr h="214525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Coral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0047282"/>
                  </a:ext>
                </a:extLst>
              </a:tr>
            </a:tbl>
          </a:graphicData>
        </a:graphic>
      </p:graphicFrame>
      <p:graphicFrame>
        <p:nvGraphicFramePr>
          <p:cNvPr id="30" name="Tabla 29"/>
          <p:cNvGraphicFramePr>
            <a:graphicFrameLocks noGrp="1"/>
          </p:cNvGraphicFramePr>
          <p:nvPr>
            <p:extLst/>
          </p:nvPr>
        </p:nvGraphicFramePr>
        <p:xfrm>
          <a:off x="77102" y="2376874"/>
          <a:ext cx="4445443" cy="4898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74713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53046">
                  <a:extLst>
                    <a:ext uri="{9D8B030D-6E8A-4147-A177-3AD203B41FA5}">
                      <a16:colId xmlns:a16="http://schemas.microsoft.com/office/drawing/2014/main" val="3727695056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4181871538"/>
                    </a:ext>
                  </a:extLst>
                </a:gridCol>
                <a:gridCol w="779272">
                  <a:extLst>
                    <a:ext uri="{9D8B030D-6E8A-4147-A177-3AD203B41FA5}">
                      <a16:colId xmlns:a16="http://schemas.microsoft.com/office/drawing/2014/main" val="2742116556"/>
                    </a:ext>
                  </a:extLst>
                </a:gridCol>
                <a:gridCol w="742315">
                  <a:extLst>
                    <a:ext uri="{9D8B030D-6E8A-4147-A177-3AD203B41FA5}">
                      <a16:colId xmlns:a16="http://schemas.microsoft.com/office/drawing/2014/main" val="799968868"/>
                    </a:ext>
                  </a:extLst>
                </a:gridCol>
                <a:gridCol w="505522">
                  <a:extLst>
                    <a:ext uri="{9D8B030D-6E8A-4147-A177-3AD203B41FA5}">
                      <a16:colId xmlns:a16="http://schemas.microsoft.com/office/drawing/2014/main" val="1743110826"/>
                    </a:ext>
                  </a:extLst>
                </a:gridCol>
              </a:tblGrid>
              <a:tr h="24417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Homicidio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245627">
                <a:tc>
                  <a:txBody>
                    <a:bodyPr/>
                    <a:lstStyle/>
                    <a:p>
                      <a:pPr algn="l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Libertad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NI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NI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3" name="Rectángulo: esquinas superiores redondeadas 42">
            <a:extLst>
              <a:ext uri="{FF2B5EF4-FFF2-40B4-BE49-F238E27FC236}">
                <a16:creationId xmlns:a16="http://schemas.microsoft.com/office/drawing/2014/main" id="{F036B8CA-D206-45B8-8C2C-2246554F8D70}"/>
              </a:ext>
            </a:extLst>
          </p:cNvPr>
          <p:cNvSpPr/>
          <p:nvPr/>
        </p:nvSpPr>
        <p:spPr>
          <a:xfrm>
            <a:off x="3665444" y="133497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43DCB38-B543-43AF-B7A9-2766BB6BAFE9}"/>
              </a:ext>
            </a:extLst>
          </p:cNvPr>
          <p:cNvSpPr txBox="1"/>
          <p:nvPr/>
        </p:nvSpPr>
        <p:spPr>
          <a:xfrm>
            <a:off x="60156" y="197634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8" name="CuadroTexto 27"/>
          <p:cNvSpPr txBox="1"/>
          <p:nvPr/>
        </p:nvSpPr>
        <p:spPr>
          <a:xfrm>
            <a:off x="68629" y="199194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77102" y="199194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41744" y="1991945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29" name="CuadroTexto 28"/>
          <p:cNvSpPr txBox="1"/>
          <p:nvPr/>
        </p:nvSpPr>
        <p:spPr>
          <a:xfrm>
            <a:off x="1050217" y="1991945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VICTIMAS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0" y="87345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48941" y="3629728"/>
            <a:ext cx="4408723" cy="1155429"/>
            <a:chOff x="211913" y="4071662"/>
            <a:chExt cx="5272837" cy="1697109"/>
          </a:xfrm>
        </p:grpSpPr>
        <p:sp>
          <p:nvSpPr>
            <p:cNvPr id="13" name="Forma libre 12"/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14" name="Forma libre 13"/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1</a:t>
              </a:r>
              <a:endParaRPr lang="es-ES" sz="2400" kern="1200" dirty="0"/>
            </a:p>
          </p:txBody>
        </p:sp>
        <p:sp>
          <p:nvSpPr>
            <p:cNvPr id="15" name="Forma libre 14"/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16" name="Forma libre 15"/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0</a:t>
              </a:r>
              <a:endParaRPr lang="es-ES" sz="2400" kern="1200" dirty="0"/>
            </a:p>
          </p:txBody>
        </p:sp>
        <p:sp>
          <p:nvSpPr>
            <p:cNvPr id="17" name="Forma libre 16"/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18" name="Forma libre 17"/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1</a:t>
              </a:r>
              <a:endParaRPr lang="es-ES" sz="2400" kern="1200" dirty="0"/>
            </a:p>
          </p:txBody>
        </p:sp>
      </p:grpSp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3BE471AC-47C2-43E8-A003-30C95B7D2CD8}"/>
              </a:ext>
            </a:extLst>
          </p:cNvPr>
          <p:cNvSpPr/>
          <p:nvPr/>
        </p:nvSpPr>
        <p:spPr>
          <a:xfrm>
            <a:off x="3690855" y="133497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MUERTES HOMICIDAS</a:t>
            </a:r>
            <a:endParaRPr lang="es-ES" sz="1400" dirty="0"/>
          </a:p>
        </p:txBody>
      </p:sp>
      <p:sp>
        <p:nvSpPr>
          <p:cNvPr id="21" name="Rectángulo: esquinas superiores redondeadas 20">
            <a:extLst>
              <a:ext uri="{FF2B5EF4-FFF2-40B4-BE49-F238E27FC236}">
                <a16:creationId xmlns:a16="http://schemas.microsoft.com/office/drawing/2014/main" id="{EECF03EA-B973-48EB-82D4-B7AE6CF0D752}"/>
              </a:ext>
            </a:extLst>
          </p:cNvPr>
          <p:cNvSpPr/>
          <p:nvPr/>
        </p:nvSpPr>
        <p:spPr>
          <a:xfrm>
            <a:off x="5979609" y="1334978"/>
            <a:ext cx="2128087" cy="40783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9E53460-C171-4D91-B302-58BB93BD37DC}"/>
              </a:ext>
            </a:extLst>
          </p:cNvPr>
          <p:cNvSpPr txBox="1"/>
          <p:nvPr/>
        </p:nvSpPr>
        <p:spPr>
          <a:xfrm>
            <a:off x="68629" y="197634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2016</a:t>
            </a:r>
            <a:endParaRPr lang="en-US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91AFCF-7C12-4552-8623-40ABD11D575E}"/>
              </a:ext>
            </a:extLst>
          </p:cNvPr>
          <p:cNvSpPr txBox="1"/>
          <p:nvPr/>
        </p:nvSpPr>
        <p:spPr>
          <a:xfrm>
            <a:off x="1033271" y="1976348"/>
            <a:ext cx="97311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0A38B0E-6942-4E41-9E27-1501F296767A}"/>
              </a:ext>
            </a:extLst>
          </p:cNvPr>
          <p:cNvSpPr txBox="1"/>
          <p:nvPr/>
        </p:nvSpPr>
        <p:spPr>
          <a:xfrm>
            <a:off x="1041744" y="1976348"/>
            <a:ext cx="97311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2017</a:t>
            </a:r>
            <a:endParaRPr lang="en-US" b="1" dirty="0"/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D61C65F1-07B6-47FD-9245-F00FBE15EB73}"/>
              </a:ext>
            </a:extLst>
          </p:cNvPr>
          <p:cNvGrpSpPr/>
          <p:nvPr/>
        </p:nvGrpSpPr>
        <p:grpSpPr>
          <a:xfrm>
            <a:off x="4839290" y="2374925"/>
            <a:ext cx="4408723" cy="707393"/>
            <a:chOff x="211913" y="4071662"/>
            <a:chExt cx="5272837" cy="1697109"/>
          </a:xfrm>
        </p:grpSpPr>
        <p:sp>
          <p:nvSpPr>
            <p:cNvPr id="35" name="Forma libre 12">
              <a:extLst>
                <a:ext uri="{FF2B5EF4-FFF2-40B4-BE49-F238E27FC236}">
                  <a16:creationId xmlns:a16="http://schemas.microsoft.com/office/drawing/2014/main" id="{9464D9BB-5BA1-4303-8079-31F172645EEA}"/>
                </a:ext>
              </a:extLst>
            </p:cNvPr>
            <p:cNvSpPr/>
            <p:nvPr/>
          </p:nvSpPr>
          <p:spPr>
            <a:xfrm>
              <a:off x="211913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2017</a:t>
              </a:r>
              <a:endParaRPr lang="es-ES" sz="2000" b="1" kern="1200" dirty="0"/>
            </a:p>
          </p:txBody>
        </p:sp>
        <p:sp>
          <p:nvSpPr>
            <p:cNvPr id="36" name="Forma libre 13">
              <a:extLst>
                <a:ext uri="{FF2B5EF4-FFF2-40B4-BE49-F238E27FC236}">
                  <a16:creationId xmlns:a16="http://schemas.microsoft.com/office/drawing/2014/main" id="{11ECE741-3AA2-4C7F-9D78-C33A9E123B7E}"/>
                </a:ext>
              </a:extLst>
            </p:cNvPr>
            <p:cNvSpPr/>
            <p:nvPr/>
          </p:nvSpPr>
          <p:spPr>
            <a:xfrm>
              <a:off x="211913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 smtClean="0"/>
                <a:t>44</a:t>
              </a:r>
              <a:endParaRPr lang="es-ES" sz="2400" kern="1200" dirty="0"/>
            </a:p>
          </p:txBody>
        </p:sp>
        <p:sp>
          <p:nvSpPr>
            <p:cNvPr id="37" name="Forma libre 14">
              <a:extLst>
                <a:ext uri="{FF2B5EF4-FFF2-40B4-BE49-F238E27FC236}">
                  <a16:creationId xmlns:a16="http://schemas.microsoft.com/office/drawing/2014/main" id="{542C03C4-24DF-4DE0-AF8D-277B471D3236}"/>
                </a:ext>
              </a:extLst>
            </p:cNvPr>
            <p:cNvSpPr/>
            <p:nvPr/>
          </p:nvSpPr>
          <p:spPr>
            <a:xfrm>
              <a:off x="2044546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000" b="1" kern="1200" dirty="0" smtClean="0"/>
                <a:t>2016</a:t>
              </a:r>
              <a:endParaRPr lang="es-ES" sz="2000" b="1" kern="1200" dirty="0"/>
            </a:p>
          </p:txBody>
        </p:sp>
        <p:sp>
          <p:nvSpPr>
            <p:cNvPr id="38" name="Forma libre 15">
              <a:extLst>
                <a:ext uri="{FF2B5EF4-FFF2-40B4-BE49-F238E27FC236}">
                  <a16:creationId xmlns:a16="http://schemas.microsoft.com/office/drawing/2014/main" id="{8532FD0F-7BD9-4123-BE9E-4BF04D00FA4D}"/>
                </a:ext>
              </a:extLst>
            </p:cNvPr>
            <p:cNvSpPr/>
            <p:nvPr/>
          </p:nvSpPr>
          <p:spPr>
            <a:xfrm>
              <a:off x="2044546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dirty="0"/>
                <a:t>41</a:t>
              </a:r>
              <a:endParaRPr lang="es-ES" sz="2400" kern="1200" dirty="0"/>
            </a:p>
          </p:txBody>
        </p:sp>
        <p:sp>
          <p:nvSpPr>
            <p:cNvPr id="39" name="Forma libre 16">
              <a:extLst>
                <a:ext uri="{FF2B5EF4-FFF2-40B4-BE49-F238E27FC236}">
                  <a16:creationId xmlns:a16="http://schemas.microsoft.com/office/drawing/2014/main" id="{297F57C3-4B37-48E9-B66A-86A65187E206}"/>
                </a:ext>
              </a:extLst>
            </p:cNvPr>
            <p:cNvSpPr/>
            <p:nvPr/>
          </p:nvSpPr>
          <p:spPr>
            <a:xfrm>
              <a:off x="3877178" y="4071662"/>
              <a:ext cx="1607572" cy="643028"/>
            </a:xfrm>
            <a:custGeom>
              <a:avLst/>
              <a:gdLst>
                <a:gd name="connsiteX0" fmla="*/ 0 w 1607572"/>
                <a:gd name="connsiteY0" fmla="*/ 0 h 643028"/>
                <a:gd name="connsiteX1" fmla="*/ 1607572 w 1607572"/>
                <a:gd name="connsiteY1" fmla="*/ 0 h 643028"/>
                <a:gd name="connsiteX2" fmla="*/ 1607572 w 1607572"/>
                <a:gd name="connsiteY2" fmla="*/ 643028 h 643028"/>
                <a:gd name="connsiteX3" fmla="*/ 0 w 1607572"/>
                <a:gd name="connsiteY3" fmla="*/ 643028 h 643028"/>
                <a:gd name="connsiteX4" fmla="*/ 0 w 1607572"/>
                <a:gd name="connsiteY4" fmla="*/ 0 h 643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643028">
                  <a:moveTo>
                    <a:pt x="0" y="0"/>
                  </a:moveTo>
                  <a:lnTo>
                    <a:pt x="1607572" y="0"/>
                  </a:lnTo>
                  <a:lnTo>
                    <a:pt x="1607572" y="643028"/>
                  </a:lnTo>
                  <a:lnTo>
                    <a:pt x="0" y="643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688" tIns="97536" rIns="170688" bIns="9753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b="1" kern="1200" dirty="0"/>
                <a:t>Diferencia</a:t>
              </a:r>
            </a:p>
          </p:txBody>
        </p:sp>
        <p:sp>
          <p:nvSpPr>
            <p:cNvPr id="40" name="Forma libre 17">
              <a:extLst>
                <a:ext uri="{FF2B5EF4-FFF2-40B4-BE49-F238E27FC236}">
                  <a16:creationId xmlns:a16="http://schemas.microsoft.com/office/drawing/2014/main" id="{19DAAF2D-DF18-4F5F-95BC-CC04BD71CF9D}"/>
                </a:ext>
              </a:extLst>
            </p:cNvPr>
            <p:cNvSpPr/>
            <p:nvPr/>
          </p:nvSpPr>
          <p:spPr>
            <a:xfrm>
              <a:off x="3877178" y="4714691"/>
              <a:ext cx="1607572" cy="1054080"/>
            </a:xfrm>
            <a:custGeom>
              <a:avLst/>
              <a:gdLst>
                <a:gd name="connsiteX0" fmla="*/ 0 w 1607572"/>
                <a:gd name="connsiteY0" fmla="*/ 0 h 1054080"/>
                <a:gd name="connsiteX1" fmla="*/ 1607572 w 1607572"/>
                <a:gd name="connsiteY1" fmla="*/ 0 h 1054080"/>
                <a:gd name="connsiteX2" fmla="*/ 1607572 w 1607572"/>
                <a:gd name="connsiteY2" fmla="*/ 1054080 h 1054080"/>
                <a:gd name="connsiteX3" fmla="*/ 0 w 1607572"/>
                <a:gd name="connsiteY3" fmla="*/ 1054080 h 1054080"/>
                <a:gd name="connsiteX4" fmla="*/ 0 w 1607572"/>
                <a:gd name="connsiteY4" fmla="*/ 0 h 1054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7572" h="1054080">
                  <a:moveTo>
                    <a:pt x="0" y="0"/>
                  </a:moveTo>
                  <a:lnTo>
                    <a:pt x="1607572" y="0"/>
                  </a:lnTo>
                  <a:lnTo>
                    <a:pt x="1607572" y="1054080"/>
                  </a:lnTo>
                  <a:lnTo>
                    <a:pt x="0" y="105408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128016" rIns="170688" bIns="192024" numCol="1" spcCol="1270" anchor="t" anchorCtr="0">
              <a:noAutofit/>
            </a:bodyPr>
            <a:lstStyle/>
            <a:p>
              <a:pPr marL="0" lvl="1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2400" kern="1200" dirty="0"/>
                <a:t>3</a:t>
              </a:r>
            </a:p>
          </p:txBody>
        </p:sp>
      </p:grpSp>
      <p:sp>
        <p:nvSpPr>
          <p:cNvPr id="44" name="Rectángulo: esquinas superiores redondeadas 43">
            <a:extLst>
              <a:ext uri="{FF2B5EF4-FFF2-40B4-BE49-F238E27FC236}">
                <a16:creationId xmlns:a16="http://schemas.microsoft.com/office/drawing/2014/main" id="{0DF24223-E813-40C1-B619-74CB39A2A3DB}"/>
              </a:ext>
            </a:extLst>
          </p:cNvPr>
          <p:cNvSpPr/>
          <p:nvPr/>
        </p:nvSpPr>
        <p:spPr>
          <a:xfrm>
            <a:off x="5979608" y="1334978"/>
            <a:ext cx="2128087" cy="407834"/>
          </a:xfrm>
          <a:prstGeom prst="round2SameRect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ES" sz="1400" dirty="0" smtClean="0"/>
              <a:t>LESIONES Y VIOLACIONES</a:t>
            </a:r>
            <a:endParaRPr lang="es-ES" sz="1400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/>
          </p:nvPr>
        </p:nvGraphicFramePr>
        <p:xfrm>
          <a:off x="81993" y="2390520"/>
          <a:ext cx="4440552" cy="60446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50854">
                  <a:extLst>
                    <a:ext uri="{9D8B030D-6E8A-4147-A177-3AD203B41FA5}">
                      <a16:colId xmlns:a16="http://schemas.microsoft.com/office/drawing/2014/main" val="2875863570"/>
                    </a:ext>
                  </a:extLst>
                </a:gridCol>
                <a:gridCol w="747949">
                  <a:extLst>
                    <a:ext uri="{9D8B030D-6E8A-4147-A177-3AD203B41FA5}">
                      <a16:colId xmlns:a16="http://schemas.microsoft.com/office/drawing/2014/main" val="2965975945"/>
                    </a:ext>
                  </a:extLst>
                </a:gridCol>
                <a:gridCol w="787541">
                  <a:extLst>
                    <a:ext uri="{9D8B030D-6E8A-4147-A177-3AD203B41FA5}">
                      <a16:colId xmlns:a16="http://schemas.microsoft.com/office/drawing/2014/main" val="1433409072"/>
                    </a:ext>
                  </a:extLst>
                </a:gridCol>
                <a:gridCol w="758016">
                  <a:extLst>
                    <a:ext uri="{9D8B030D-6E8A-4147-A177-3AD203B41FA5}">
                      <a16:colId xmlns:a16="http://schemas.microsoft.com/office/drawing/2014/main" val="2884715161"/>
                    </a:ext>
                  </a:extLst>
                </a:gridCol>
                <a:gridCol w="742451">
                  <a:extLst>
                    <a:ext uri="{9D8B030D-6E8A-4147-A177-3AD203B41FA5}">
                      <a16:colId xmlns:a16="http://schemas.microsoft.com/office/drawing/2014/main" val="1778390700"/>
                    </a:ext>
                  </a:extLst>
                </a:gridCol>
                <a:gridCol w="553741">
                  <a:extLst>
                    <a:ext uri="{9D8B030D-6E8A-4147-A177-3AD203B41FA5}">
                      <a16:colId xmlns:a16="http://schemas.microsoft.com/office/drawing/2014/main" val="3243311604"/>
                    </a:ext>
                  </a:extLst>
                </a:gridCol>
              </a:tblGrid>
              <a:tr h="259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Municipios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Femicidio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Homicidio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Asesinato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err="1">
                          <a:effectLst/>
                        </a:rPr>
                        <a:t>Parricidio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70447079"/>
                  </a:ext>
                </a:extLst>
              </a:tr>
              <a:tr h="184849">
                <a:tc grid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NO SE REGISTRARON MUERTES DE MUJERES</a:t>
                      </a:r>
                      <a:r>
                        <a:rPr lang="en-US" sz="11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2016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92215347"/>
                  </a:ext>
                </a:extLst>
              </a:tr>
            </a:tbl>
          </a:graphicData>
        </a:graphic>
      </p:graphicFrame>
      <p:sp>
        <p:nvSpPr>
          <p:cNvPr id="42" name="CuadroTexto 41">
            <a:hlinkClick r:id="rId5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584096" y="4793314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Juigalpa</a:t>
            </a:r>
            <a:endParaRPr lang="es-ES" dirty="0"/>
          </a:p>
        </p:txBody>
      </p:sp>
      <p:sp>
        <p:nvSpPr>
          <p:cNvPr id="45" name="CuadroTexto 44">
            <a:hlinkClick r:id="rId6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8471719" y="5316854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Acoyapa</a:t>
            </a:r>
            <a:endParaRPr lang="es-ES" dirty="0"/>
          </a:p>
        </p:txBody>
      </p:sp>
      <p:sp>
        <p:nvSpPr>
          <p:cNvPr id="46" name="CuadroTexto 45">
            <a:hlinkClick r:id="rId7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8559178" y="4399361"/>
            <a:ext cx="1758002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 Pedro de </a:t>
            </a:r>
            <a:r>
              <a:rPr lang="es-ES" dirty="0" err="1" smtClean="0"/>
              <a:t>Lóvago</a:t>
            </a:r>
            <a:endParaRPr lang="es-ES" dirty="0"/>
          </a:p>
        </p:txBody>
      </p:sp>
      <p:sp>
        <p:nvSpPr>
          <p:cNvPr id="47" name="CuadroTexto 46">
            <a:hlinkClick r:id="rId8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8644202" y="3253226"/>
            <a:ext cx="1207621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La Libertad</a:t>
            </a:r>
            <a:endParaRPr lang="es-ES" dirty="0"/>
          </a:p>
        </p:txBody>
      </p:sp>
      <p:sp>
        <p:nvSpPr>
          <p:cNvPr id="48" name="CuadroTexto 47">
            <a:hlinkClick r:id="rId9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9648989" y="3558083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Santo Domingo</a:t>
            </a:r>
            <a:endParaRPr lang="es-ES" dirty="0"/>
          </a:p>
        </p:txBody>
      </p:sp>
      <p:sp>
        <p:nvSpPr>
          <p:cNvPr id="49" name="CuadroTexto 48">
            <a:hlinkClick r:id="rId9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152944" y="4246676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Santo Domingo</a:t>
            </a:r>
            <a:endParaRPr lang="es-ES" dirty="0"/>
          </a:p>
        </p:txBody>
      </p:sp>
      <p:sp>
        <p:nvSpPr>
          <p:cNvPr id="50" name="CuadroTexto 49">
            <a:hlinkClick r:id="rId10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10025430" y="2538864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Ayote</a:t>
            </a:r>
            <a:endParaRPr lang="es-ES" dirty="0"/>
          </a:p>
        </p:txBody>
      </p:sp>
      <p:sp>
        <p:nvSpPr>
          <p:cNvPr id="51" name="CuadroTexto 50">
            <a:hlinkClick r:id="rId11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7690374" y="3716022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err="1" smtClean="0"/>
              <a:t>Cuapa</a:t>
            </a:r>
            <a:endParaRPr lang="es-ES" dirty="0"/>
          </a:p>
        </p:txBody>
      </p:sp>
      <p:sp>
        <p:nvSpPr>
          <p:cNvPr id="52" name="CuadroTexto 51">
            <a:hlinkClick r:id="rId12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6467498" y="3741923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Comalapa</a:t>
            </a:r>
            <a:endParaRPr lang="es-ES" dirty="0"/>
          </a:p>
        </p:txBody>
      </p:sp>
      <p:sp>
        <p:nvSpPr>
          <p:cNvPr id="53" name="CuadroTexto 52">
            <a:hlinkClick r:id="rId13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9057581" y="4791452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Santo Tomás</a:t>
            </a:r>
            <a:endParaRPr lang="es-ES" dirty="0"/>
          </a:p>
        </p:txBody>
      </p:sp>
      <p:sp>
        <p:nvSpPr>
          <p:cNvPr id="54" name="CuadroTexto 53">
            <a:hlinkClick r:id="rId14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10424382" y="4481841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Villa Sandino</a:t>
            </a:r>
            <a:endParaRPr lang="es-ES" dirty="0"/>
          </a:p>
        </p:txBody>
      </p:sp>
      <p:sp>
        <p:nvSpPr>
          <p:cNvPr id="55" name="CuadroTexto 54">
            <a:hlinkClick r:id="rId15" action="ppaction://hlinksldjump"/>
            <a:extLst>
              <a:ext uri="{FF2B5EF4-FFF2-40B4-BE49-F238E27FC236}">
                <a16:creationId xmlns:a16="http://schemas.microsoft.com/office/drawing/2014/main" id="{8883296D-27CF-4CC2-9F90-CAB173D5AFDE}"/>
              </a:ext>
            </a:extLst>
          </p:cNvPr>
          <p:cNvSpPr txBox="1"/>
          <p:nvPr/>
        </p:nvSpPr>
        <p:spPr>
          <a:xfrm>
            <a:off x="10917471" y="5421228"/>
            <a:ext cx="1440965" cy="30777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NI"/>
            </a:defPPr>
            <a:lvl1pPr algn="ctr">
              <a:defRPr sz="1400" b="1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 smtClean="0"/>
              <a:t>El Coral</a:t>
            </a:r>
            <a:endParaRPr lang="es-ES" dirty="0"/>
          </a:p>
        </p:txBody>
      </p:sp>
      <p:pic>
        <p:nvPicPr>
          <p:cNvPr id="56" name="Imagen 55">
            <a:hlinkClick r:id="rId16" action="ppaction://hlinksldjump"/>
            <a:extLst>
              <a:ext uri="{FF2B5EF4-FFF2-40B4-BE49-F238E27FC236}">
                <a16:creationId xmlns:a16="http://schemas.microsoft.com/office/drawing/2014/main" id="{D56EAF09-8D4E-4D17-83E7-E8207E761FD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42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4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exit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1" grpId="2" animBg="1"/>
      <p:bldP spid="31" grpId="3" animBg="1"/>
      <p:bldP spid="31" grpId="4" animBg="1"/>
      <p:bldP spid="31" grpId="5" animBg="1"/>
      <p:bldP spid="31" grpId="6" animBg="1"/>
      <p:bldP spid="31" grpId="7" animBg="1"/>
      <p:bldP spid="28" grpId="0" animBg="1"/>
      <p:bldP spid="28" grpId="1" animBg="1"/>
      <p:bldP spid="28" grpId="2" animBg="1"/>
      <p:bldP spid="28" grpId="3" animBg="1"/>
      <p:bldP spid="28" grpId="4" animBg="1"/>
      <p:bldP spid="8" grpId="0" animBg="1"/>
      <p:bldP spid="8" grpId="1" animBg="1"/>
      <p:bldP spid="8" grpId="2" animBg="1"/>
      <p:bldP spid="8" grpId="3" animBg="1"/>
      <p:bldP spid="8" grpId="4" animBg="1"/>
      <p:bldP spid="27" grpId="0" animBg="1"/>
      <p:bldP spid="27" grpId="1" animBg="1"/>
      <p:bldP spid="27" grpId="2" animBg="1"/>
      <p:bldP spid="27" grpId="3" animBg="1"/>
      <p:bldP spid="27" grpId="4" animBg="1"/>
      <p:bldP spid="29" grpId="0" animBg="1"/>
      <p:bldP spid="29" grpId="1" animBg="1"/>
      <p:bldP spid="29" grpId="2" animBg="1"/>
      <p:bldP spid="29" grpId="3" animBg="1"/>
      <p:bldP spid="29" grpId="4" animBg="1"/>
      <p:bldP spid="20" grpId="0" animBg="1"/>
      <p:bldP spid="20" grpId="1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  <p:bldP spid="25" grpId="6" animBg="1"/>
      <p:bldP spid="25" grpId="7" animBg="1"/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32" grpId="0" animBg="1"/>
      <p:bldP spid="32" grpId="1" animBg="1"/>
      <p:bldP spid="32" grpId="2" animBg="1"/>
      <p:bldP spid="32" grpId="3" animBg="1"/>
      <p:bldP spid="32" grpId="4" animBg="1"/>
      <p:bldP spid="32" grpId="5" animBg="1"/>
      <p:bldP spid="32" grpId="6" animBg="1"/>
      <p:bldP spid="32" grpId="7" animBg="1"/>
      <p:bldP spid="44" grpId="0" animBg="1"/>
      <p:bldP spid="44" grpId="1" animBg="1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JUIGALPA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411688"/>
              </p:ext>
            </p:extLst>
          </p:nvPr>
        </p:nvGraphicFramePr>
        <p:xfrm>
          <a:off x="574505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733227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54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DE ACOYAPA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490321"/>
              </p:ext>
            </p:extLst>
          </p:nvPr>
        </p:nvGraphicFramePr>
        <p:xfrm>
          <a:off x="589745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99675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25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SAN PEDRO DE LOVAGO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566387"/>
              </p:ext>
            </p:extLst>
          </p:nvPr>
        </p:nvGraphicFramePr>
        <p:xfrm>
          <a:off x="5853865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6" name="Imagen 15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964523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844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LA LIBERTAD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CuadroTexto 40"/>
          <p:cNvSpPr txBox="1"/>
          <p:nvPr/>
        </p:nvSpPr>
        <p:spPr>
          <a:xfrm>
            <a:off x="704923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MUERTES HOMICIDAS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/>
          </p:nvPr>
        </p:nvGraphicFramePr>
        <p:xfrm>
          <a:off x="853799" y="2947012"/>
          <a:ext cx="4341523" cy="2376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0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668">
                <a:tc>
                  <a:txBody>
                    <a:bodyPr/>
                    <a:lstStyle/>
                    <a:p>
                      <a:pPr algn="l" fontAlgn="b"/>
                      <a:endParaRPr lang="es-N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 smtClean="0">
                          <a:effectLst/>
                        </a:rPr>
                        <a:t>2017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2000" u="none" strike="noStrike" dirty="0">
                          <a:effectLst/>
                        </a:rPr>
                        <a:t>2016</a:t>
                      </a:r>
                      <a:endParaRPr lang="es-NI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99">
                <a:tc>
                  <a:txBody>
                    <a:bodyPr/>
                    <a:lstStyle/>
                    <a:p>
                      <a:pPr algn="ctr" fontAlgn="b"/>
                      <a:r>
                        <a:rPr lang="es-NI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s-N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 err="1">
                          <a:effectLst/>
                        </a:rPr>
                        <a:t>Femicidio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Homicidio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130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 dirty="0">
                          <a:effectLst/>
                        </a:rPr>
                        <a:t>Asesinato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649">
                <a:tc>
                  <a:txBody>
                    <a:bodyPr/>
                    <a:lstStyle/>
                    <a:p>
                      <a:pPr algn="ctr" rtl="0" fontAlgn="b"/>
                      <a:r>
                        <a:rPr lang="es-NI" sz="1800" u="none" strike="noStrike">
                          <a:effectLst/>
                        </a:rPr>
                        <a:t>Parricidio</a:t>
                      </a:r>
                      <a:endParaRPr lang="es-NI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7227531"/>
              </p:ext>
            </p:extLst>
          </p:nvPr>
        </p:nvGraphicFramePr>
        <p:xfrm>
          <a:off x="6006265" y="2836375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2017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2016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800" u="none" strike="noStrike" dirty="0">
                          <a:effectLst/>
                        </a:rPr>
                        <a:t>DIFERENCIA</a:t>
                      </a:r>
                      <a:endParaRPr lang="es-NI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6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SANTO DOMINGO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218607"/>
              </p:ext>
            </p:extLst>
          </p:nvPr>
        </p:nvGraphicFramePr>
        <p:xfrm>
          <a:off x="5908292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832798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563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EL AYOTE 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688820"/>
              </p:ext>
            </p:extLst>
          </p:nvPr>
        </p:nvGraphicFramePr>
        <p:xfrm>
          <a:off x="5977180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7405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9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CUAPA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89446"/>
              </p:ext>
            </p:extLst>
          </p:nvPr>
        </p:nvGraphicFramePr>
        <p:xfrm>
          <a:off x="574505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008672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58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COMALAPA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32984"/>
              </p:ext>
            </p:extLst>
          </p:nvPr>
        </p:nvGraphicFramePr>
        <p:xfrm>
          <a:off x="6104284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77461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31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SANTO TOMAS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592096"/>
              </p:ext>
            </p:extLst>
          </p:nvPr>
        </p:nvGraphicFramePr>
        <p:xfrm>
          <a:off x="574505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97540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5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VILLA SANDINO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61813"/>
              </p:ext>
            </p:extLst>
          </p:nvPr>
        </p:nvGraphicFramePr>
        <p:xfrm>
          <a:off x="5864798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718996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033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78857"/>
            <a:ext cx="1166648" cy="1372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9" y="-32439"/>
            <a:ext cx="1451212" cy="1487368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2" y="64914"/>
            <a:ext cx="121919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NI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MUJERES VÍCTIMAS DE DELITOS GRAVES</a:t>
            </a:r>
            <a:endParaRPr lang="en-U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-142280" y="1281367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CHONTALES - EL CORAL</a:t>
            </a:r>
            <a:endParaRPr lang="en-US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307542" y="2374710"/>
            <a:ext cx="470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LESIONES Y VIOLACIONES</a:t>
            </a:r>
            <a:endParaRPr lang="en-US" sz="2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aphicFrame>
        <p:nvGraphicFramePr>
          <p:cNvPr id="13" name="Tab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473580"/>
              </p:ext>
            </p:extLst>
          </p:nvPr>
        </p:nvGraphicFramePr>
        <p:xfrm>
          <a:off x="5959196" y="2810033"/>
          <a:ext cx="5268688" cy="2709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7099">
                <a:tc>
                  <a:txBody>
                    <a:bodyPr/>
                    <a:lstStyle/>
                    <a:p>
                      <a:pPr algn="l" fontAlgn="b"/>
                      <a:endParaRPr lang="es-NI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2017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2016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u="none" strike="noStrike" dirty="0">
                          <a:effectLst/>
                        </a:rPr>
                        <a:t>DIFERENCIA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419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GRAVES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922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LESIONES GRAVISIMAS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5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893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 MENORES DE 14 AÑOS 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528">
                <a:tc>
                  <a:txBody>
                    <a:bodyPr/>
                    <a:lstStyle/>
                    <a:p>
                      <a:pPr algn="l" rtl="0" fontAlgn="ctr"/>
                      <a:r>
                        <a:rPr lang="es-NI" sz="1800" u="none" strike="noStrike" dirty="0">
                          <a:effectLst/>
                          <a:latin typeface="+mn-lt"/>
                        </a:rPr>
                        <a:t>VIOLACIÓN AGRAVADA</a:t>
                      </a:r>
                      <a:endParaRPr lang="es-NI" sz="18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NI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NI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Imagen 13">
            <a:hlinkClick r:id="rId4" action="ppaction://hlinksldjump"/>
            <a:extLst>
              <a:ext uri="{FF2B5EF4-FFF2-40B4-BE49-F238E27FC236}">
                <a16:creationId xmlns:a16="http://schemas.microsoft.com/office/drawing/2014/main" id="{93D2CFB1-1354-4815-A549-DEB2A5294D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295" y="6112772"/>
            <a:ext cx="633412" cy="633412"/>
          </a:xfrm>
          <a:prstGeom prst="rect">
            <a:avLst/>
          </a:prstGeom>
        </p:spPr>
      </p:pic>
      <p:pic>
        <p:nvPicPr>
          <p:cNvPr id="15" name="Imagen 14">
            <a:hlinkClick r:id="rId7" action="ppaction://hlinksldjump"/>
            <a:extLst>
              <a:ext uri="{FF2B5EF4-FFF2-40B4-BE49-F238E27FC236}">
                <a16:creationId xmlns:a16="http://schemas.microsoft.com/office/drawing/2014/main" id="{27A392F1-5799-4FC0-94F9-BA1C242F6B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18" y="6065872"/>
            <a:ext cx="727213" cy="727213"/>
          </a:xfrm>
          <a:prstGeom prst="rect">
            <a:avLst/>
          </a:prstGeom>
        </p:spPr>
      </p:pic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305584"/>
              </p:ext>
            </p:extLst>
          </p:nvPr>
        </p:nvGraphicFramePr>
        <p:xfrm>
          <a:off x="532263" y="2810033"/>
          <a:ext cx="4230804" cy="103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804">
                  <a:extLst>
                    <a:ext uri="{9D8B030D-6E8A-4147-A177-3AD203B41FA5}">
                      <a16:colId xmlns:a16="http://schemas.microsoft.com/office/drawing/2014/main" val="2750322094"/>
                    </a:ext>
                  </a:extLst>
                </a:gridCol>
              </a:tblGrid>
              <a:tr h="1035167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</a:t>
                      </a:r>
                      <a:r>
                        <a:rPr lang="es-ES" sz="18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SE REGISTRAN MUERTES DE MUJERES EN LOS AÑOS 2016 Y 2017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838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57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SIGRUN 2017</Template>
  <TotalTime>1710</TotalTime>
  <Words>17032</Words>
  <Application>Microsoft Office PowerPoint</Application>
  <PresentationFormat>Panorámica</PresentationFormat>
  <Paragraphs>11697</Paragraphs>
  <Slides>176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176</vt:i4>
      </vt:variant>
    </vt:vector>
  </HeadingPairs>
  <TitlesOfParts>
    <vt:vector size="181" baseType="lpstr">
      <vt:lpstr>Arial</vt:lpstr>
      <vt:lpstr>Calibri</vt:lpstr>
      <vt:lpstr>Calibri Light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¥ader Romero Calderón</dc:creator>
  <cp:lastModifiedBy>¥ader Romero Calderón</cp:lastModifiedBy>
  <cp:revision>338</cp:revision>
  <dcterms:created xsi:type="dcterms:W3CDTF">2016-09-16T13:38:21Z</dcterms:created>
  <dcterms:modified xsi:type="dcterms:W3CDTF">2018-03-13T16:54:29Z</dcterms:modified>
</cp:coreProperties>
</file>